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36"/>
  </p:notesMasterIdLst>
  <p:sldIdLst>
    <p:sldId id="256" r:id="rId2"/>
    <p:sldId id="257" r:id="rId3"/>
    <p:sldId id="258" r:id="rId4"/>
    <p:sldId id="259" r:id="rId5"/>
    <p:sldId id="287" r:id="rId6"/>
    <p:sldId id="260" r:id="rId7"/>
    <p:sldId id="261" r:id="rId8"/>
    <p:sldId id="281" r:id="rId9"/>
    <p:sldId id="285" r:id="rId10"/>
    <p:sldId id="280" r:id="rId11"/>
    <p:sldId id="292" r:id="rId12"/>
    <p:sldId id="293" r:id="rId13"/>
    <p:sldId id="295" r:id="rId14"/>
    <p:sldId id="297" r:id="rId15"/>
    <p:sldId id="262" r:id="rId16"/>
    <p:sldId id="279" r:id="rId17"/>
    <p:sldId id="286" r:id="rId18"/>
    <p:sldId id="288" r:id="rId19"/>
    <p:sldId id="264" r:id="rId20"/>
    <p:sldId id="265" r:id="rId21"/>
    <p:sldId id="282" r:id="rId22"/>
    <p:sldId id="267" r:id="rId23"/>
    <p:sldId id="268" r:id="rId24"/>
    <p:sldId id="269" r:id="rId25"/>
    <p:sldId id="270" r:id="rId26"/>
    <p:sldId id="271" r:id="rId27"/>
    <p:sldId id="272" r:id="rId28"/>
    <p:sldId id="273" r:id="rId29"/>
    <p:sldId id="274" r:id="rId30"/>
    <p:sldId id="275" r:id="rId31"/>
    <p:sldId id="283" r:id="rId32"/>
    <p:sldId id="284" r:id="rId33"/>
    <p:sldId id="289" r:id="rId34"/>
    <p:sldId id="290" r:id="rId35"/>
  </p:sldIdLst>
  <p:sldSz cx="9144000" cy="6858000" type="screen4x3"/>
  <p:notesSz cx="9144000" cy="6858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2627E8-2CD9-41FB-B5B0-D6B8FEEB7DA6}" type="datetimeFigureOut">
              <a:rPr lang="fr-FR" smtClean="0"/>
              <a:pPr/>
              <a:t>24/03/2020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18E701-CAFE-4026-BB79-99420FD50BDC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18E701-CAFE-4026-BB79-99420FD50BDC}" type="slidenum">
              <a:rPr lang="fr-FR" smtClean="0"/>
              <a:pPr/>
              <a:t>10</a:t>
            </a:fld>
            <a:endParaRPr lang="fr-FR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18E701-CAFE-4026-BB79-99420FD50BDC}" type="slidenum">
              <a:rPr lang="fr-FR" smtClean="0"/>
              <a:pPr/>
              <a:t>11</a:t>
            </a:fld>
            <a:endParaRPr lang="fr-FR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18E701-CAFE-4026-BB79-99420FD50BDC}" type="slidenum">
              <a:rPr lang="fr-FR" smtClean="0"/>
              <a:pPr/>
              <a:t>12</a:t>
            </a:fld>
            <a:endParaRPr lang="fr-FR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18E701-CAFE-4026-BB79-99420FD50BDC}" type="slidenum">
              <a:rPr lang="fr-FR" smtClean="0"/>
              <a:pPr/>
              <a:t>13</a:t>
            </a:fld>
            <a:endParaRPr lang="fr-FR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18E701-CAFE-4026-BB79-99420FD50BDC}" type="slidenum">
              <a:rPr lang="fr-FR" smtClean="0"/>
              <a:pPr/>
              <a:t>14</a:t>
            </a:fld>
            <a:endParaRPr lang="fr-FR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18E701-CAFE-4026-BB79-99420FD50BDC}" type="slidenum">
              <a:rPr lang="fr-FR" smtClean="0"/>
              <a:pPr/>
              <a:t>17</a:t>
            </a:fld>
            <a:endParaRPr lang="fr-FR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18E701-CAFE-4026-BB79-99420FD50BDC}" type="slidenum">
              <a:rPr lang="fr-FR" smtClean="0"/>
              <a:pPr/>
              <a:t>18</a:t>
            </a:fld>
            <a:endParaRPr lang="fr-FR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18E701-CAFE-4026-BB79-99420FD50BDC}" type="slidenum">
              <a:rPr lang="fr-FR" smtClean="0"/>
              <a:pPr/>
              <a:t>21</a:t>
            </a:fld>
            <a:endParaRPr lang="fr-FR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18E701-CAFE-4026-BB79-99420FD50BDC}" type="slidenum">
              <a:rPr lang="fr-FR" smtClean="0"/>
              <a:pPr/>
              <a:t>31</a:t>
            </a:fld>
            <a:endParaRPr lang="fr-FR" dirty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18E701-CAFE-4026-BB79-99420FD50BDC}" type="slidenum">
              <a:rPr lang="fr-FR" smtClean="0"/>
              <a:pPr/>
              <a:t>32</a:t>
            </a:fld>
            <a:endParaRPr lang="fr-FR" dirty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18E701-CAFE-4026-BB79-99420FD50BDC}" type="slidenum">
              <a:rPr lang="fr-FR" smtClean="0"/>
              <a:pPr/>
              <a:t>33</a:t>
            </a:fld>
            <a:endParaRPr lang="fr-FR" dirty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18E701-CAFE-4026-BB79-99420FD50BDC}" type="slidenum">
              <a:rPr lang="fr-FR" smtClean="0"/>
              <a:pPr/>
              <a:t>34</a:t>
            </a:fld>
            <a:endParaRPr lang="fr-FR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18E701-CAFE-4026-BB79-99420FD50BDC}" type="slidenum">
              <a:rPr lang="fr-FR" smtClean="0"/>
              <a:pPr/>
              <a:t>5</a:t>
            </a:fld>
            <a:endParaRPr lang="fr-FR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18E701-CAFE-4026-BB79-99420FD50BDC}" type="slidenum">
              <a:rPr lang="fr-FR" smtClean="0"/>
              <a:pPr/>
              <a:t>8</a:t>
            </a:fld>
            <a:endParaRPr lang="fr-FR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18E701-CAFE-4026-BB79-99420FD50BDC}" type="slidenum">
              <a:rPr lang="fr-FR" smtClean="0"/>
              <a:pPr/>
              <a:t>9</a:t>
            </a:fld>
            <a:endParaRPr lang="fr-F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799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3/24/2020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‹N°›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rgbClr val="FF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3/24/2020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‹N°›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rgbClr val="FF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24527" y="1572513"/>
            <a:ext cx="3719829" cy="40227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1" i="0">
                <a:solidFill>
                  <a:srgbClr val="FF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3/24/2020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‹N°›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rgbClr val="FF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3/24/2020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‹N°›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3/24/2020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‹N°›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84098" y="215544"/>
            <a:ext cx="7975803" cy="1311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1" i="0">
                <a:solidFill>
                  <a:srgbClr val="FF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5940" y="1671231"/>
            <a:ext cx="8072119" cy="29102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79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3/24/2020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‹N°›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 descr="capture_decran_2013-02-07_a_16.21.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06364" y="2209800"/>
            <a:ext cx="2223036" cy="2133600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1066800" y="2286000"/>
            <a:ext cx="7086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b="0" dirty="0" smtClean="0">
                <a:solidFill>
                  <a:srgbClr val="000000"/>
                </a:solidFill>
                <a:latin typeface="Arial Black" pitchFamily="34" charset="0"/>
              </a:rPr>
              <a:t>P</a:t>
            </a:r>
            <a:r>
              <a:rPr lang="fr-FR" sz="4800" b="0" spc="-80" dirty="0" smtClean="0">
                <a:solidFill>
                  <a:srgbClr val="000000"/>
                </a:solidFill>
                <a:latin typeface="Arial Black" pitchFamily="34" charset="0"/>
              </a:rPr>
              <a:t>h</a:t>
            </a:r>
            <a:r>
              <a:rPr lang="fr-FR" sz="4800" b="0" spc="-40" dirty="0" smtClean="0">
                <a:solidFill>
                  <a:srgbClr val="000000"/>
                </a:solidFill>
                <a:latin typeface="Arial Black" pitchFamily="34" charset="0"/>
              </a:rPr>
              <a:t>y</a:t>
            </a:r>
            <a:r>
              <a:rPr lang="fr-FR" sz="4800" b="0" spc="-5" dirty="0" smtClean="0">
                <a:solidFill>
                  <a:srgbClr val="000000"/>
                </a:solidFill>
                <a:latin typeface="Arial Black" pitchFamily="34" charset="0"/>
              </a:rPr>
              <a:t>siop</a:t>
            </a:r>
            <a:r>
              <a:rPr lang="fr-FR" sz="4800" b="0" spc="-25" dirty="0" smtClean="0">
                <a:solidFill>
                  <a:srgbClr val="000000"/>
                </a:solidFill>
                <a:latin typeface="Arial Black" pitchFamily="34" charset="0"/>
              </a:rPr>
              <a:t>a</a:t>
            </a:r>
            <a:r>
              <a:rPr lang="fr-FR" sz="4800" b="0" dirty="0" smtClean="0">
                <a:solidFill>
                  <a:srgbClr val="000000"/>
                </a:solidFill>
                <a:latin typeface="Arial Black" pitchFamily="34" charset="0"/>
              </a:rPr>
              <a:t>thol</a:t>
            </a:r>
            <a:r>
              <a:rPr lang="fr-FR" sz="4800" b="0" spc="5" dirty="0" smtClean="0">
                <a:solidFill>
                  <a:srgbClr val="000000"/>
                </a:solidFill>
                <a:latin typeface="Arial Black" pitchFamily="34" charset="0"/>
              </a:rPr>
              <a:t>o</a:t>
            </a:r>
            <a:r>
              <a:rPr lang="fr-FR" sz="4800" b="0" dirty="0" smtClean="0">
                <a:solidFill>
                  <a:srgbClr val="000000"/>
                </a:solidFill>
                <a:latin typeface="Arial Black" pitchFamily="34" charset="0"/>
              </a:rPr>
              <a:t>gie</a:t>
            </a:r>
            <a:r>
              <a:rPr lang="fr-FR" sz="4800" b="0" spc="-35" dirty="0" smtClean="0">
                <a:solidFill>
                  <a:srgbClr val="000000"/>
                </a:solidFill>
                <a:latin typeface="Arial Black" pitchFamily="34" charset="0"/>
              </a:rPr>
              <a:t> </a:t>
            </a:r>
            <a:r>
              <a:rPr lang="fr-FR" sz="4800" b="0" spc="-5" dirty="0" smtClean="0">
                <a:solidFill>
                  <a:srgbClr val="000000"/>
                </a:solidFill>
                <a:latin typeface="Arial Black" pitchFamily="34" charset="0"/>
              </a:rPr>
              <a:t>d</a:t>
            </a:r>
            <a:r>
              <a:rPr lang="fr-FR" sz="4800" b="0" dirty="0" smtClean="0">
                <a:solidFill>
                  <a:srgbClr val="000000"/>
                </a:solidFill>
                <a:latin typeface="Arial Black" pitchFamily="34" charset="0"/>
              </a:rPr>
              <a:t>e </a:t>
            </a:r>
            <a:r>
              <a:rPr lang="fr-FR" sz="4800" b="0" dirty="0" smtClean="0">
                <a:solidFill>
                  <a:schemeClr val="bg1"/>
                </a:solidFill>
                <a:latin typeface="Arial Black" pitchFamily="34" charset="0"/>
              </a:rPr>
              <a:t>l’</a:t>
            </a:r>
            <a:endParaRPr lang="fr-FR" sz="4800" dirty="0">
              <a:solidFill>
                <a:schemeClr val="bg1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115616" y="620688"/>
            <a:ext cx="66967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Module de physiopathologie</a:t>
            </a:r>
          </a:p>
          <a:p>
            <a:pPr algn="ctr"/>
            <a:r>
              <a:rPr lang="fr-F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</a:t>
            </a:r>
            <a:r>
              <a:rPr lang="fr-FR" sz="3200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ème</a:t>
            </a:r>
            <a:r>
              <a:rPr lang="fr-F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année de médecine</a:t>
            </a:r>
            <a:endParaRPr lang="fr-FR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Sous-titre 2"/>
          <p:cNvSpPr txBox="1">
            <a:spLocks/>
          </p:cNvSpPr>
          <p:nvPr/>
        </p:nvSpPr>
        <p:spPr>
          <a:xfrm>
            <a:off x="2895600" y="5181600"/>
            <a:ext cx="6096000" cy="127099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cs typeface="Arial" pitchFamily="34" charset="0"/>
              </a:rPr>
              <a:t>Pr A.Y.</a:t>
            </a:r>
            <a:r>
              <a:rPr kumimoji="0" lang="fr-FR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cs typeface="Arial" pitchFamily="34" charset="0"/>
              </a:rPr>
              <a:t>Kada</a:t>
            </a:r>
            <a:endParaRPr kumimoji="0" lang="fr-FR" sz="2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kern="0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Service de Neurochirurgie</a:t>
            </a:r>
            <a:endParaRPr kumimoji="0" lang="fr-FR" sz="2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cs typeface="Arial" pitchFamily="34" charset="0"/>
              </a:rPr>
              <a:t>CHU Blida</a:t>
            </a:r>
            <a:endParaRPr kumimoji="0" lang="fr-FR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Image 9" descr="mario-with-wrench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048000"/>
            <a:ext cx="3114675" cy="381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Sans titr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69370"/>
            <a:ext cx="9144000" cy="67192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fr-FR" b="1" dirty="0" smtClean="0"/>
              <a:t>Rappel physiologique. 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4294967295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fr-FR" sz="3200" dirty="0" smtClean="0"/>
              <a:t>Un </a:t>
            </a:r>
            <a:r>
              <a:rPr lang="fr-FR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vasodilatateur</a:t>
            </a:r>
            <a:r>
              <a:rPr lang="fr-FR" sz="3200" dirty="0" smtClean="0"/>
              <a:t> est une substance permettant de dilater les vaisseaux sanguins, en relâchant les muscles lisses des parois de ces vaisseaux.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fr-FR" sz="3200" dirty="0" smtClean="0"/>
              <a:t>Parmi les mécanismes permettant ce phénomène, il en est un de première importance, le </a:t>
            </a:r>
            <a:r>
              <a:rPr lang="fr-FR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système nerveux sympathique</a:t>
            </a:r>
            <a:r>
              <a:rPr lang="fr-FR" sz="3200" dirty="0" smtClean="0"/>
              <a:t>.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fr-FR" sz="3200" dirty="0" smtClean="0"/>
              <a:t>Les muscles lisses vasculaires sont exclusivement sous influence du </a:t>
            </a:r>
            <a:r>
              <a:rPr lang="fr-FR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système nerveux sympathique</a:t>
            </a:r>
            <a:r>
              <a:rPr lang="fr-FR" dirty="0" smtClean="0"/>
              <a:t>.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1600200" y="533400"/>
            <a:ext cx="5791200" cy="7694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4400" b="1" dirty="0" smtClean="0"/>
              <a:t>La vasodilatation</a:t>
            </a:r>
            <a:endParaRPr lang="fr-FR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152401"/>
            <a:ext cx="7772400" cy="92333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fr-FR" sz="6000" b="1" dirty="0" smtClean="0">
                <a:solidFill>
                  <a:schemeClr val="tx1"/>
                </a:solidFill>
              </a:rPr>
              <a:t>Paroi vasculaire.</a:t>
            </a:r>
            <a:endParaRPr lang="fr-FR" sz="6000" b="1" dirty="0">
              <a:solidFill>
                <a:schemeClr val="tx1"/>
              </a:solidFill>
            </a:endParaRPr>
          </a:p>
        </p:txBody>
      </p:sp>
      <p:pic>
        <p:nvPicPr>
          <p:cNvPr id="4" name="Espace réservé du contenu 3" descr="La-paroi-vasculaire-Gartner-et-al-2007.png"/>
          <p:cNvPicPr>
            <a:picLocks noGrp="1" noChangeAspect="1"/>
          </p:cNvPicPr>
          <p:nvPr>
            <p:ph idx="4294967295"/>
          </p:nvPr>
        </p:nvPicPr>
        <p:blipFill>
          <a:blip r:embed="rId3" cstate="print"/>
          <a:stretch>
            <a:fillRect/>
          </a:stretch>
        </p:blipFill>
        <p:spPr>
          <a:xfrm>
            <a:off x="381000" y="1371600"/>
            <a:ext cx="8447513" cy="5029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fr-FR" b="1" dirty="0" smtClean="0"/>
              <a:t>Rappel physiologique. 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4294967295"/>
          </p:nvPr>
        </p:nvSpPr>
        <p:spPr>
          <a:xfrm>
            <a:off x="76200" y="1371600"/>
            <a:ext cx="8991600" cy="5105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fr-FR" sz="2800" dirty="0" smtClean="0"/>
              <a:t>La </a:t>
            </a:r>
            <a:r>
              <a:rPr lang="fr-F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noradrénaline</a:t>
            </a:r>
            <a:r>
              <a:rPr lang="fr-FR" sz="2800" dirty="0" smtClean="0"/>
              <a:t> libérée par les </a:t>
            </a:r>
            <a:r>
              <a:rPr lang="fr-F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terminaisons nerveuses sympathiques</a:t>
            </a:r>
            <a:r>
              <a:rPr lang="fr-FR" sz="2800" dirty="0" smtClean="0"/>
              <a:t> entraîne la contraction des muscles lisses vasculaires lorsqu‘elle se fixe sur les récepteurs alpha1.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fr-FR" sz="2800" dirty="0" smtClean="0"/>
              <a:t>L'</a:t>
            </a:r>
            <a:r>
              <a:rPr lang="fr-F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adrénaline</a:t>
            </a:r>
            <a:r>
              <a:rPr lang="fr-FR" sz="2800" dirty="0" smtClean="0"/>
              <a:t> libérée dans la circulation sanguine par la glande médullosurrénale renforce les effets de la noradrénaline sur les récepteurs alpha, renforçant la vasoconstriction. </a:t>
            </a:r>
          </a:p>
          <a:p>
            <a:pPr algn="just"/>
            <a:r>
              <a:rPr lang="fr-F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 mécanisme permet par la mise en jeu du seul système nerveux sympathique, de modifier de façon sélective le débit sanguin selon les organes. 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fr-FR" b="1" dirty="0" smtClean="0"/>
              <a:t>Rappel physiologique.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4294967295"/>
          </p:nvPr>
        </p:nvSpPr>
        <p:spPr>
          <a:xfrm>
            <a:off x="152400" y="1295400"/>
            <a:ext cx="8839200" cy="37338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just"/>
            <a:r>
              <a:rPr lang="fr-FR" sz="3200" dirty="0" smtClean="0"/>
              <a:t>Les </a:t>
            </a:r>
            <a:r>
              <a:rPr lang="fr-FR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muscles lisses artériolaires</a:t>
            </a:r>
            <a:r>
              <a:rPr lang="fr-FR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3200" dirty="0" smtClean="0"/>
              <a:t>sont également soumis à l’effet d’hormones :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fr-FR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L'hormone antidiurétique</a:t>
            </a:r>
            <a:r>
              <a:rPr lang="fr-FR" sz="3200" b="1" dirty="0" smtClean="0"/>
              <a:t> </a:t>
            </a:r>
            <a:r>
              <a:rPr lang="fr-FR" sz="3200" dirty="0" smtClean="0"/>
              <a:t>(appelée également ADH ou vasopressine).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fr-FR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L'angiotensine II</a:t>
            </a:r>
            <a:r>
              <a:rPr lang="fr-FR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3200" dirty="0" smtClean="0"/>
              <a:t>qui provoque une vasoconstriction.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fr-FR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L'hormone ANF</a:t>
            </a:r>
            <a:r>
              <a:rPr lang="fr-FR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3200" dirty="0" smtClean="0"/>
              <a:t>(Facteur Natriurétique Auriculaire) provoque la vasodilatation.</a:t>
            </a:r>
          </a:p>
          <a:p>
            <a:endParaRPr lang="fr-FR" dirty="0"/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584098" y="215544"/>
            <a:ext cx="7975803" cy="720043"/>
          </a:xfrm>
          <a:prstGeom prst="rect">
            <a:avLst/>
          </a:prstGeom>
        </p:spPr>
        <p:txBody>
          <a:bodyPr vert="horz" wrap="square" lIns="0" tIns="103479" rIns="0" bIns="0" rtlCol="0">
            <a:spAutoFit/>
          </a:bodyPr>
          <a:lstStyle/>
          <a:p>
            <a:pPr marL="1784350" marR="5080" lvl="0" indent="-128016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0" cap="none" spc="-5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Régulation hormonale</a:t>
            </a:r>
            <a:r>
              <a:rPr kumimoji="0" lang="fr-FR" sz="40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.</a:t>
            </a:r>
            <a:endParaRPr kumimoji="0" lang="fr-FR" sz="4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j-ea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84098" y="215544"/>
            <a:ext cx="7975803" cy="720043"/>
          </a:xfrm>
          <a:prstGeom prst="rect">
            <a:avLst/>
          </a:prstGeom>
        </p:spPr>
        <p:txBody>
          <a:bodyPr vert="horz" wrap="square" lIns="0" tIns="103479" rIns="0" bIns="0" rtlCol="0">
            <a:spAutoFit/>
          </a:bodyPr>
          <a:lstStyle/>
          <a:p>
            <a:pPr marL="1784350" marR="5080" indent="-1280160" algn="ctr">
              <a:lnSpc>
                <a:spcPct val="100000"/>
              </a:lnSpc>
            </a:pPr>
            <a:r>
              <a:rPr lang="fr-FR" sz="4000" spc="-5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Régulation hormonale</a:t>
            </a:r>
            <a:r>
              <a:rPr lang="fr-FR" sz="4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sz="40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2400" y="1066800"/>
            <a:ext cx="8763000" cy="984885"/>
          </a:xfrm>
          <a:prstGeom prst="rect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tabLst>
                <a:tab pos="356235" algn="l"/>
              </a:tabLst>
            </a:pPr>
            <a:r>
              <a:rPr lang="fr-FR" sz="3200" spc="-35" dirty="0" smtClean="0">
                <a:latin typeface="Calibri"/>
                <a:cs typeface="Calibri"/>
              </a:rPr>
              <a:t>	</a:t>
            </a:r>
            <a:r>
              <a:rPr sz="3200" spc="-35" dirty="0" smtClean="0">
                <a:latin typeface="Calibri"/>
                <a:cs typeface="Calibri"/>
              </a:rPr>
              <a:t>S</a:t>
            </a:r>
            <a:r>
              <a:rPr sz="3200" spc="-25" dirty="0" smtClean="0">
                <a:latin typeface="Calibri"/>
                <a:cs typeface="Calibri"/>
              </a:rPr>
              <a:t>y</a:t>
            </a:r>
            <a:r>
              <a:rPr sz="3200" spc="-45" dirty="0" smtClean="0">
                <a:latin typeface="Calibri"/>
                <a:cs typeface="Calibri"/>
              </a:rPr>
              <a:t>st</a:t>
            </a:r>
            <a:r>
              <a:rPr sz="3200" dirty="0" smtClean="0">
                <a:latin typeface="Calibri"/>
                <a:cs typeface="Calibri"/>
              </a:rPr>
              <a:t>ème</a:t>
            </a:r>
            <a:r>
              <a:rPr sz="3200" spc="-25" dirty="0" smtClean="0">
                <a:latin typeface="Calibri"/>
                <a:cs typeface="Calibri"/>
              </a:rPr>
              <a:t> </a:t>
            </a:r>
            <a:r>
              <a:rPr sz="3200" spc="-45" dirty="0">
                <a:latin typeface="Calibri"/>
                <a:cs typeface="Calibri"/>
              </a:rPr>
              <a:t>v</a:t>
            </a:r>
            <a:r>
              <a:rPr sz="3200" dirty="0">
                <a:latin typeface="Calibri"/>
                <a:cs typeface="Calibri"/>
              </a:rPr>
              <a:t>aso</a:t>
            </a:r>
            <a:r>
              <a:rPr sz="3200" spc="-25" dirty="0">
                <a:latin typeface="Calibri"/>
                <a:cs typeface="Calibri"/>
              </a:rPr>
              <a:t>c</a:t>
            </a:r>
            <a:r>
              <a:rPr sz="3200" spc="-5" dirty="0">
                <a:latin typeface="Calibri"/>
                <a:cs typeface="Calibri"/>
              </a:rPr>
              <a:t>on</a:t>
            </a:r>
            <a:r>
              <a:rPr sz="3200" spc="-40" dirty="0">
                <a:latin typeface="Calibri"/>
                <a:cs typeface="Calibri"/>
              </a:rPr>
              <a:t>s</a:t>
            </a:r>
            <a:r>
              <a:rPr sz="3200" dirty="0">
                <a:latin typeface="Calibri"/>
                <a:cs typeface="Calibri"/>
              </a:rPr>
              <a:t>tr</a:t>
            </a:r>
            <a:r>
              <a:rPr sz="3200" spc="-15" dirty="0">
                <a:latin typeface="Calibri"/>
                <a:cs typeface="Calibri"/>
              </a:rPr>
              <a:t>i</a:t>
            </a:r>
            <a:r>
              <a:rPr sz="3200" dirty="0">
                <a:latin typeface="Calibri"/>
                <a:cs typeface="Calibri"/>
              </a:rPr>
              <a:t>c</a:t>
            </a:r>
            <a:r>
              <a:rPr sz="3200" spc="-45" dirty="0">
                <a:latin typeface="Calibri"/>
                <a:cs typeface="Calibri"/>
              </a:rPr>
              <a:t>t</a:t>
            </a:r>
            <a:r>
              <a:rPr sz="3200" dirty="0">
                <a:latin typeface="Calibri"/>
                <a:cs typeface="Calibri"/>
              </a:rPr>
              <a:t>eur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spc="-35" dirty="0" smtClean="0">
                <a:latin typeface="Calibri"/>
                <a:cs typeface="Calibri"/>
              </a:rPr>
              <a:t>r</a:t>
            </a:r>
            <a:r>
              <a:rPr sz="3200" dirty="0" smtClean="0">
                <a:latin typeface="Calibri"/>
                <a:cs typeface="Calibri"/>
              </a:rPr>
              <a:t>énin</a:t>
            </a:r>
            <a:r>
              <a:rPr sz="3200" spc="-5" dirty="0" smtClean="0">
                <a:latin typeface="Calibri"/>
                <a:cs typeface="Calibri"/>
              </a:rPr>
              <a:t>e</a:t>
            </a:r>
            <a:r>
              <a:rPr sz="3200" dirty="0" smtClean="0">
                <a:latin typeface="Calibri"/>
                <a:cs typeface="Calibri"/>
              </a:rPr>
              <a:t>-angio</a:t>
            </a:r>
            <a:r>
              <a:rPr sz="3200" spc="-50" dirty="0" smtClean="0">
                <a:latin typeface="Calibri"/>
                <a:cs typeface="Calibri"/>
              </a:rPr>
              <a:t>t</a:t>
            </a:r>
            <a:r>
              <a:rPr sz="3200" dirty="0" smtClean="0">
                <a:latin typeface="Calibri"/>
                <a:cs typeface="Calibri"/>
              </a:rPr>
              <a:t>en</a:t>
            </a:r>
            <a:r>
              <a:rPr sz="3200" spc="-15" dirty="0" smtClean="0">
                <a:latin typeface="Calibri"/>
                <a:cs typeface="Calibri"/>
              </a:rPr>
              <a:t>s</a:t>
            </a:r>
            <a:r>
              <a:rPr sz="3200" dirty="0" smtClean="0">
                <a:latin typeface="Calibri"/>
                <a:cs typeface="Calibri"/>
              </a:rPr>
              <a:t>in</a:t>
            </a:r>
            <a:r>
              <a:rPr sz="3200" spc="-15" dirty="0" smtClean="0">
                <a:latin typeface="Calibri"/>
                <a:cs typeface="Calibri"/>
              </a:rPr>
              <a:t>e</a:t>
            </a:r>
            <a:r>
              <a:rPr lang="fr-FR" sz="3200" spc="-15" dirty="0" smtClean="0">
                <a:latin typeface="Calibri"/>
                <a:cs typeface="Calibri"/>
              </a:rPr>
              <a:t>-aldostérone</a:t>
            </a:r>
            <a:r>
              <a:rPr sz="3200" dirty="0" smtClean="0">
                <a:latin typeface="Calibri"/>
                <a:cs typeface="Calibri"/>
              </a:rPr>
              <a:t>.</a:t>
            </a:r>
            <a:endParaRPr sz="3200" dirty="0">
              <a:latin typeface="Calibri"/>
              <a:cs typeface="Calibri"/>
            </a:endParaRPr>
          </a:p>
        </p:txBody>
      </p:sp>
      <p:pic>
        <p:nvPicPr>
          <p:cNvPr id="4" name="Image 3" descr="slide_5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24000" y="2133600"/>
            <a:ext cx="6197600" cy="4648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84098" y="215544"/>
            <a:ext cx="7975803" cy="720043"/>
          </a:xfrm>
          <a:prstGeom prst="rect">
            <a:avLst/>
          </a:prstGeom>
        </p:spPr>
        <p:txBody>
          <a:bodyPr vert="horz" wrap="square" lIns="0" tIns="103479" rIns="0" bIns="0" rtlCol="0">
            <a:spAutoFit/>
          </a:bodyPr>
          <a:lstStyle/>
          <a:p>
            <a:pPr marL="1784350" marR="5080" indent="-1280160" algn="ctr">
              <a:lnSpc>
                <a:spcPct val="100000"/>
              </a:lnSpc>
            </a:pPr>
            <a:r>
              <a:rPr lang="fr-FR" sz="4000" spc="-5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Régulation rénale</a:t>
            </a:r>
            <a:r>
              <a:rPr lang="fr-FR" sz="4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sz="40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2400" y="1447403"/>
            <a:ext cx="8763000" cy="2667397"/>
          </a:xfrm>
          <a:prstGeom prst="rect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0" tIns="0" rIns="0" bIns="0" rtlCol="0">
            <a:spAutoFit/>
          </a:bodyPr>
          <a:lstStyle/>
          <a:p>
            <a:pPr marL="812800" marR="5080" lvl="1" indent="-342900">
              <a:spcBef>
                <a:spcPts val="770"/>
              </a:spcBef>
              <a:buFont typeface="Arial" pitchFamily="34" charset="0"/>
              <a:buChar char="•"/>
              <a:tabLst>
                <a:tab pos="356235" algn="l"/>
              </a:tabLst>
            </a:pPr>
            <a:r>
              <a:rPr sz="3200" b="1" spc="-65" dirty="0" smtClean="0">
                <a:latin typeface="Calibri"/>
                <a:cs typeface="Calibri"/>
              </a:rPr>
              <a:t>R</a:t>
            </a:r>
            <a:r>
              <a:rPr lang="fr-FR" sz="3200" b="1" spc="-25" dirty="0" smtClean="0">
                <a:latin typeface="Calibri"/>
                <a:cs typeface="Calibri"/>
              </a:rPr>
              <a:t>é</a:t>
            </a:r>
            <a:r>
              <a:rPr sz="3200" b="1" spc="-5" dirty="0" err="1" smtClean="0">
                <a:latin typeface="Calibri"/>
                <a:cs typeface="Calibri"/>
              </a:rPr>
              <a:t>f</a:t>
            </a:r>
            <a:r>
              <a:rPr sz="3200" b="1" spc="-10" dirty="0" err="1" smtClean="0">
                <a:latin typeface="Calibri"/>
                <a:cs typeface="Calibri"/>
              </a:rPr>
              <a:t>l</a:t>
            </a:r>
            <a:r>
              <a:rPr sz="3200" b="1" spc="-50" dirty="0" err="1" smtClean="0">
                <a:latin typeface="Calibri"/>
                <a:cs typeface="Calibri"/>
              </a:rPr>
              <a:t>e</a:t>
            </a:r>
            <a:r>
              <a:rPr sz="3200" b="1" spc="-85" dirty="0" err="1" smtClean="0">
                <a:latin typeface="Calibri"/>
                <a:cs typeface="Calibri"/>
              </a:rPr>
              <a:t>x</a:t>
            </a:r>
            <a:r>
              <a:rPr sz="3200" b="1" dirty="0" err="1" smtClean="0">
                <a:latin typeface="Calibri"/>
                <a:cs typeface="Calibri"/>
              </a:rPr>
              <a:t>e</a:t>
            </a:r>
            <a:r>
              <a:rPr sz="3200" b="1" spc="-30" dirty="0" smtClean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in</a:t>
            </a:r>
            <a:r>
              <a:rPr sz="3200" b="1" spc="-15" dirty="0">
                <a:latin typeface="Calibri"/>
                <a:cs typeface="Calibri"/>
              </a:rPr>
              <a:t>i</a:t>
            </a:r>
            <a:r>
              <a:rPr sz="3200" b="1" dirty="0">
                <a:latin typeface="Calibri"/>
                <a:cs typeface="Calibri"/>
              </a:rPr>
              <a:t>t</a:t>
            </a:r>
            <a:r>
              <a:rPr sz="3200" b="1" spc="-10" dirty="0">
                <a:latin typeface="Calibri"/>
                <a:cs typeface="Calibri"/>
              </a:rPr>
              <a:t>i</a:t>
            </a:r>
            <a:r>
              <a:rPr sz="3200" b="1" dirty="0">
                <a:latin typeface="Calibri"/>
                <a:cs typeface="Calibri"/>
              </a:rPr>
              <a:t>é</a:t>
            </a:r>
            <a:r>
              <a:rPr sz="3200" b="1" spc="30" dirty="0">
                <a:latin typeface="Calibri"/>
                <a:cs typeface="Calibri"/>
              </a:rPr>
              <a:t> </a:t>
            </a:r>
            <a:r>
              <a:rPr sz="3200" b="1" spc="-5" dirty="0">
                <a:latin typeface="Calibri"/>
                <a:cs typeface="Calibri"/>
              </a:rPr>
              <a:t>dan</a:t>
            </a:r>
            <a:r>
              <a:rPr sz="3200" b="1" dirty="0">
                <a:latin typeface="Calibri"/>
                <a:cs typeface="Calibri"/>
              </a:rPr>
              <a:t>s</a:t>
            </a:r>
            <a:r>
              <a:rPr sz="3200" b="1" spc="1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le </a:t>
            </a:r>
            <a:r>
              <a:rPr sz="3200" b="1" spc="-50" dirty="0">
                <a:latin typeface="Calibri"/>
                <a:cs typeface="Calibri"/>
              </a:rPr>
              <a:t>r</a:t>
            </a:r>
            <a:r>
              <a:rPr sz="3200" b="1" dirty="0">
                <a:latin typeface="Calibri"/>
                <a:cs typeface="Calibri"/>
              </a:rPr>
              <a:t>ein</a:t>
            </a:r>
            <a:r>
              <a:rPr sz="3200" b="1" spc="-15" dirty="0">
                <a:latin typeface="Calibri"/>
                <a:cs typeface="Calibri"/>
              </a:rPr>
              <a:t> </a:t>
            </a:r>
            <a:r>
              <a:rPr sz="3200" b="1" spc="-5" dirty="0">
                <a:latin typeface="Calibri"/>
                <a:cs typeface="Calibri"/>
              </a:rPr>
              <a:t>pa</a:t>
            </a:r>
            <a:r>
              <a:rPr sz="3200" b="1" dirty="0">
                <a:latin typeface="Calibri"/>
                <a:cs typeface="Calibri"/>
              </a:rPr>
              <a:t>r</a:t>
            </a:r>
            <a:r>
              <a:rPr sz="3200" b="1" spc="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les</a:t>
            </a:r>
            <a:r>
              <a:rPr sz="3200" b="1" spc="-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ce</a:t>
            </a:r>
            <a:r>
              <a:rPr sz="3200" b="1" spc="-15" dirty="0">
                <a:latin typeface="Calibri"/>
                <a:cs typeface="Calibri"/>
              </a:rPr>
              <a:t>l</a:t>
            </a:r>
            <a:r>
              <a:rPr sz="3200" b="1" dirty="0">
                <a:latin typeface="Calibri"/>
                <a:cs typeface="Calibri"/>
              </a:rPr>
              <a:t>lu</a:t>
            </a:r>
            <a:r>
              <a:rPr sz="3200" b="1" spc="-15" dirty="0">
                <a:latin typeface="Calibri"/>
                <a:cs typeface="Calibri"/>
              </a:rPr>
              <a:t>l</a:t>
            </a:r>
            <a:r>
              <a:rPr sz="3200" b="1" dirty="0">
                <a:latin typeface="Calibri"/>
                <a:cs typeface="Calibri"/>
              </a:rPr>
              <a:t>es</a:t>
            </a:r>
            <a:r>
              <a:rPr sz="3200" b="1" spc="-5" dirty="0">
                <a:latin typeface="Calibri"/>
                <a:cs typeface="Calibri"/>
              </a:rPr>
              <a:t> </a:t>
            </a:r>
            <a:r>
              <a:rPr sz="3200" b="1" spc="-5" dirty="0" smtClean="0">
                <a:latin typeface="Calibri"/>
                <a:cs typeface="Calibri"/>
              </a:rPr>
              <a:t>de</a:t>
            </a:r>
            <a:r>
              <a:rPr lang="fr-FR" sz="3200" b="1" spc="-5" dirty="0" smtClean="0">
                <a:latin typeface="Calibri"/>
                <a:cs typeface="Calibri"/>
              </a:rPr>
              <a:t> </a:t>
            </a:r>
            <a:r>
              <a:rPr sz="3200" b="1" dirty="0" smtClean="0">
                <a:latin typeface="Calibri"/>
                <a:cs typeface="Calibri"/>
              </a:rPr>
              <a:t>l</a:t>
            </a:r>
            <a:r>
              <a:rPr sz="3200" b="1" spc="-235" dirty="0" smtClean="0">
                <a:latin typeface="Calibri"/>
                <a:cs typeface="Calibri"/>
              </a:rPr>
              <a:t>’</a:t>
            </a:r>
            <a:r>
              <a:rPr sz="3200" b="1" dirty="0" smtClean="0">
                <a:latin typeface="Calibri"/>
                <a:cs typeface="Calibri"/>
              </a:rPr>
              <a:t>appa</a:t>
            </a:r>
            <a:r>
              <a:rPr sz="3200" b="1" spc="-40" dirty="0" smtClean="0">
                <a:latin typeface="Calibri"/>
                <a:cs typeface="Calibri"/>
              </a:rPr>
              <a:t>r</a:t>
            </a:r>
            <a:r>
              <a:rPr sz="3200" b="1" dirty="0" smtClean="0">
                <a:latin typeface="Calibri"/>
                <a:cs typeface="Calibri"/>
              </a:rPr>
              <a:t>eil</a:t>
            </a:r>
            <a:r>
              <a:rPr sz="3200" b="1" spc="-5" dirty="0" smtClean="0">
                <a:latin typeface="Calibri"/>
                <a:cs typeface="Calibri"/>
              </a:rPr>
              <a:t> </a:t>
            </a:r>
            <a:r>
              <a:rPr sz="3200" b="1" spc="-5" dirty="0" err="1">
                <a:latin typeface="Calibri"/>
                <a:cs typeface="Calibri"/>
              </a:rPr>
              <a:t>ju</a:t>
            </a:r>
            <a:r>
              <a:rPr sz="3200" b="1" spc="10" dirty="0" err="1">
                <a:latin typeface="Calibri"/>
                <a:cs typeface="Calibri"/>
              </a:rPr>
              <a:t>x</a:t>
            </a:r>
            <a:r>
              <a:rPr sz="3200" b="1" spc="-45" dirty="0" err="1">
                <a:latin typeface="Calibri"/>
                <a:cs typeface="Calibri"/>
              </a:rPr>
              <a:t>t</a:t>
            </a:r>
            <a:r>
              <a:rPr sz="3200" b="1" dirty="0" err="1">
                <a:latin typeface="Calibri"/>
                <a:cs typeface="Calibri"/>
              </a:rPr>
              <a:t>aglomerul</a:t>
            </a:r>
            <a:r>
              <a:rPr sz="3200" b="1" spc="-10" dirty="0" err="1">
                <a:latin typeface="Calibri"/>
                <a:cs typeface="Calibri"/>
              </a:rPr>
              <a:t>l</a:t>
            </a:r>
            <a:r>
              <a:rPr sz="3200" b="1" dirty="0" err="1">
                <a:latin typeface="Calibri"/>
                <a:cs typeface="Calibri"/>
              </a:rPr>
              <a:t>ai</a:t>
            </a:r>
            <a:r>
              <a:rPr sz="3200" b="1" spc="-40" dirty="0" err="1">
                <a:latin typeface="Calibri"/>
                <a:cs typeface="Calibri"/>
              </a:rPr>
              <a:t>r</a:t>
            </a:r>
            <a:r>
              <a:rPr sz="3200" b="1" spc="5" dirty="0" err="1">
                <a:latin typeface="Calibri"/>
                <a:cs typeface="Calibri"/>
              </a:rPr>
              <a:t>e</a:t>
            </a:r>
            <a:r>
              <a:rPr sz="3200" b="1" dirty="0" smtClean="0">
                <a:latin typeface="Calibri"/>
                <a:cs typeface="Calibri"/>
              </a:rPr>
              <a:t>.</a:t>
            </a:r>
            <a:endParaRPr lang="fr-FR" sz="3200" b="1" dirty="0" smtClean="0">
              <a:latin typeface="Calibri"/>
              <a:cs typeface="Calibri"/>
            </a:endParaRPr>
          </a:p>
          <a:p>
            <a:pPr marL="812800" marR="5080" lvl="1" indent="-342900">
              <a:spcBef>
                <a:spcPts val="770"/>
              </a:spcBef>
              <a:buFont typeface="Arial" pitchFamily="34" charset="0"/>
              <a:buChar char="•"/>
              <a:tabLst>
                <a:tab pos="356235" algn="l"/>
              </a:tabLst>
            </a:pPr>
            <a:r>
              <a:rPr lang="fr-FR" sz="3200" b="1" dirty="0" smtClean="0"/>
              <a:t>Contrôle à long-terme de la pression artérielle Natriurèse de pression.</a:t>
            </a:r>
          </a:p>
          <a:p>
            <a:pPr marL="812800" marR="5080" lvl="1" indent="-342900">
              <a:spcBef>
                <a:spcPts val="770"/>
              </a:spcBef>
              <a:buFont typeface="Arial" pitchFamily="34" charset="0"/>
              <a:buChar char="•"/>
              <a:tabLst>
                <a:tab pos="356235" algn="l"/>
              </a:tabLst>
            </a:pPr>
            <a:endParaRPr sz="3200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/>
          <p:nvPr/>
        </p:nvSpPr>
        <p:spPr>
          <a:xfrm>
            <a:off x="914400" y="362967"/>
            <a:ext cx="7391400" cy="5514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ts val="4285"/>
              </a:lnSpc>
            </a:pPr>
            <a:r>
              <a:rPr sz="4000" b="1" dirty="0">
                <a:latin typeface="Arial"/>
                <a:cs typeface="Arial"/>
              </a:rPr>
              <a:t>Relation </a:t>
            </a:r>
            <a:r>
              <a:rPr sz="4000" b="1" dirty="0" smtClean="0">
                <a:latin typeface="Arial"/>
                <a:cs typeface="Arial"/>
              </a:rPr>
              <a:t>pression-natriurèse</a:t>
            </a:r>
            <a:r>
              <a:rPr lang="fr-FR" sz="4000" b="1" dirty="0" smtClean="0">
                <a:latin typeface="Arial"/>
                <a:cs typeface="Arial"/>
              </a:rPr>
              <a:t>.</a:t>
            </a:r>
            <a:endParaRPr sz="4000" b="1" dirty="0">
              <a:latin typeface="Arial"/>
              <a:cs typeface="Arial"/>
            </a:endParaRPr>
          </a:p>
        </p:txBody>
      </p:sp>
      <p:sp>
        <p:nvSpPr>
          <p:cNvPr id="7" name="object 3"/>
          <p:cNvSpPr txBox="1"/>
          <p:nvPr/>
        </p:nvSpPr>
        <p:spPr>
          <a:xfrm>
            <a:off x="467995" y="1464938"/>
            <a:ext cx="8371205" cy="5020862"/>
          </a:xfrm>
          <a:prstGeom prst="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0" tIns="0" rIns="0" bIns="0" rtlCol="0">
            <a:spAutoFit/>
          </a:bodyPr>
          <a:lstStyle/>
          <a:p>
            <a:pPr marL="469900" marR="462915" indent="-457200" algn="just">
              <a:lnSpc>
                <a:spcPct val="80000"/>
              </a:lnSpc>
              <a:buFont typeface="Arial" pitchFamily="34" charset="0"/>
              <a:buChar char="•"/>
              <a:tabLst>
                <a:tab pos="355600" algn="l"/>
              </a:tabLst>
            </a:pPr>
            <a:endParaRPr lang="fr-FR" sz="2800" spc="-5" dirty="0" smtClean="0">
              <a:latin typeface="Arial"/>
              <a:cs typeface="Arial"/>
            </a:endParaRPr>
          </a:p>
          <a:p>
            <a:pPr marL="469900" marR="462915" indent="-457200" algn="just">
              <a:lnSpc>
                <a:spcPct val="80000"/>
              </a:lnSpc>
              <a:buFont typeface="Arial" pitchFamily="34" charset="0"/>
              <a:buChar char="•"/>
              <a:tabLst>
                <a:tab pos="355600" algn="l"/>
              </a:tabLst>
            </a:pPr>
            <a:r>
              <a:rPr sz="2800" spc="-5" dirty="0" err="1" smtClean="0">
                <a:latin typeface="Arial"/>
                <a:cs typeface="Arial"/>
              </a:rPr>
              <a:t>Tou</a:t>
            </a:r>
            <a:r>
              <a:rPr sz="2800" dirty="0" err="1" smtClean="0">
                <a:latin typeface="Arial"/>
                <a:cs typeface="Arial"/>
              </a:rPr>
              <a:t>te</a:t>
            </a:r>
            <a:r>
              <a:rPr sz="2800" dirty="0" smtClean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élé</a:t>
            </a:r>
            <a:r>
              <a:rPr sz="2800" dirty="0">
                <a:latin typeface="Arial"/>
                <a:cs typeface="Arial"/>
              </a:rPr>
              <a:t>v</a:t>
            </a:r>
            <a:r>
              <a:rPr sz="2800" spc="-5" dirty="0">
                <a:latin typeface="Arial"/>
                <a:cs typeface="Arial"/>
              </a:rPr>
              <a:t>a</a:t>
            </a:r>
            <a:r>
              <a:rPr sz="2800" dirty="0">
                <a:latin typeface="Arial"/>
                <a:cs typeface="Arial"/>
              </a:rPr>
              <a:t>t</a:t>
            </a:r>
            <a:r>
              <a:rPr sz="2800" spc="-5" dirty="0">
                <a:latin typeface="Arial"/>
                <a:cs typeface="Arial"/>
              </a:rPr>
              <a:t>io</a:t>
            </a:r>
            <a:r>
              <a:rPr sz="2800" dirty="0">
                <a:latin typeface="Arial"/>
                <a:cs typeface="Arial"/>
              </a:rPr>
              <a:t>n</a:t>
            </a:r>
            <a:r>
              <a:rPr sz="2800" spc="2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d</a:t>
            </a:r>
            <a:r>
              <a:rPr sz="2800" dirty="0">
                <a:latin typeface="Arial"/>
                <a:cs typeface="Arial"/>
              </a:rPr>
              <a:t>e </a:t>
            </a:r>
            <a:r>
              <a:rPr sz="2800" spc="-5" dirty="0">
                <a:latin typeface="Arial"/>
                <a:cs typeface="Arial"/>
              </a:rPr>
              <a:t>P</a:t>
            </a:r>
            <a:r>
              <a:rPr sz="2800" dirty="0">
                <a:latin typeface="Arial"/>
                <a:cs typeface="Arial"/>
              </a:rPr>
              <a:t>A </a:t>
            </a:r>
            <a:r>
              <a:rPr sz="2800" spc="-5" dirty="0">
                <a:latin typeface="Arial"/>
                <a:cs typeface="Arial"/>
              </a:rPr>
              <a:t>e</a:t>
            </a:r>
            <a:r>
              <a:rPr sz="2800" dirty="0">
                <a:latin typeface="Arial"/>
                <a:cs typeface="Arial"/>
              </a:rPr>
              <a:t>st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s</a:t>
            </a:r>
            <a:r>
              <a:rPr sz="2800" spc="-5" dirty="0">
                <a:latin typeface="Arial"/>
                <a:cs typeface="Arial"/>
              </a:rPr>
              <a:t>ui</a:t>
            </a:r>
            <a:r>
              <a:rPr sz="2800" dirty="0">
                <a:latin typeface="Arial"/>
                <a:cs typeface="Arial"/>
              </a:rPr>
              <a:t>v</a:t>
            </a:r>
            <a:r>
              <a:rPr sz="2800" spc="-5" dirty="0">
                <a:latin typeface="Arial"/>
                <a:cs typeface="Arial"/>
              </a:rPr>
              <a:t>i</a:t>
            </a:r>
            <a:r>
              <a:rPr sz="2800" dirty="0">
                <a:latin typeface="Arial"/>
                <a:cs typeface="Arial"/>
              </a:rPr>
              <a:t>e</a:t>
            </a:r>
            <a:r>
              <a:rPr sz="2800" spc="2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d’un</a:t>
            </a:r>
            <a:r>
              <a:rPr sz="2800" dirty="0">
                <a:latin typeface="Arial"/>
                <a:cs typeface="Arial"/>
              </a:rPr>
              <a:t>e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aug</a:t>
            </a:r>
            <a:r>
              <a:rPr sz="2800" dirty="0">
                <a:latin typeface="Arial"/>
                <a:cs typeface="Arial"/>
              </a:rPr>
              <a:t>m</a:t>
            </a:r>
            <a:r>
              <a:rPr sz="2800" spc="-5" dirty="0">
                <a:latin typeface="Arial"/>
                <a:cs typeface="Arial"/>
              </a:rPr>
              <a:t>en</a:t>
            </a:r>
            <a:r>
              <a:rPr sz="2800" dirty="0">
                <a:latin typeface="Arial"/>
                <a:cs typeface="Arial"/>
              </a:rPr>
              <a:t>t</a:t>
            </a:r>
            <a:r>
              <a:rPr sz="2800" spc="-5" dirty="0">
                <a:latin typeface="Arial"/>
                <a:cs typeface="Arial"/>
              </a:rPr>
              <a:t>a</a:t>
            </a:r>
            <a:r>
              <a:rPr sz="2800" dirty="0">
                <a:latin typeface="Arial"/>
                <a:cs typeface="Arial"/>
              </a:rPr>
              <a:t>t</a:t>
            </a:r>
            <a:r>
              <a:rPr sz="2800" spc="-5" dirty="0">
                <a:latin typeface="Arial"/>
                <a:cs typeface="Arial"/>
              </a:rPr>
              <a:t>io</a:t>
            </a:r>
            <a:r>
              <a:rPr sz="2800" dirty="0">
                <a:latin typeface="Arial"/>
                <a:cs typeface="Arial"/>
              </a:rPr>
              <a:t>n</a:t>
            </a:r>
            <a:r>
              <a:rPr sz="2800" spc="25" dirty="0">
                <a:latin typeface="Arial"/>
                <a:cs typeface="Arial"/>
              </a:rPr>
              <a:t> </a:t>
            </a:r>
            <a:r>
              <a:rPr sz="2800" spc="-5" dirty="0" smtClean="0">
                <a:latin typeface="Arial"/>
                <a:cs typeface="Arial"/>
              </a:rPr>
              <a:t>d</a:t>
            </a:r>
            <a:r>
              <a:rPr sz="2800" dirty="0" smtClean="0">
                <a:latin typeface="Arial"/>
                <a:cs typeface="Arial"/>
              </a:rPr>
              <a:t>e</a:t>
            </a:r>
            <a:r>
              <a:rPr lang="fr-FR" sz="2800" dirty="0" smtClean="0">
                <a:latin typeface="Arial"/>
                <a:cs typeface="Arial"/>
              </a:rPr>
              <a:t> </a:t>
            </a:r>
            <a:r>
              <a:rPr sz="2800" spc="-5" dirty="0" smtClean="0">
                <a:latin typeface="Arial"/>
                <a:cs typeface="Arial"/>
              </a:rPr>
              <a:t>l’e</a:t>
            </a:r>
            <a:r>
              <a:rPr sz="2800" spc="-15" dirty="0" smtClean="0">
                <a:latin typeface="Arial"/>
                <a:cs typeface="Arial"/>
              </a:rPr>
              <a:t>x</a:t>
            </a:r>
            <a:r>
              <a:rPr sz="2800" dirty="0" smtClean="0">
                <a:latin typeface="Arial"/>
                <a:cs typeface="Arial"/>
              </a:rPr>
              <a:t>cr</a:t>
            </a:r>
            <a:r>
              <a:rPr sz="2800" spc="-5" dirty="0" smtClean="0">
                <a:latin typeface="Arial"/>
                <a:cs typeface="Arial"/>
              </a:rPr>
              <a:t>é</a:t>
            </a:r>
            <a:r>
              <a:rPr sz="2800" dirty="0" smtClean="0">
                <a:latin typeface="Arial"/>
                <a:cs typeface="Arial"/>
              </a:rPr>
              <a:t>t</a:t>
            </a:r>
            <a:r>
              <a:rPr sz="2800" spc="-5" dirty="0" smtClean="0">
                <a:latin typeface="Arial"/>
                <a:cs typeface="Arial"/>
              </a:rPr>
              <a:t>io</a:t>
            </a:r>
            <a:r>
              <a:rPr sz="2800" dirty="0" smtClean="0">
                <a:latin typeface="Arial"/>
                <a:cs typeface="Arial"/>
              </a:rPr>
              <a:t>n</a:t>
            </a:r>
            <a:r>
              <a:rPr sz="2800" spc="35" dirty="0" smtClean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Na</a:t>
            </a:r>
            <a:r>
              <a:rPr sz="2800" dirty="0" smtClean="0">
                <a:latin typeface="Arial"/>
                <a:cs typeface="Arial"/>
              </a:rPr>
              <a:t>+</a:t>
            </a:r>
            <a:r>
              <a:rPr lang="fr-FR" sz="2800" dirty="0" smtClean="0">
                <a:latin typeface="Arial"/>
                <a:cs typeface="Arial"/>
              </a:rPr>
              <a:t>.</a:t>
            </a:r>
          </a:p>
          <a:p>
            <a:pPr marL="469900" marR="462915" indent="-457200" algn="just">
              <a:lnSpc>
                <a:spcPct val="80000"/>
              </a:lnSpc>
              <a:buFont typeface="Arial" pitchFamily="34" charset="0"/>
              <a:buChar char="•"/>
              <a:tabLst>
                <a:tab pos="355600" algn="l"/>
              </a:tabLst>
            </a:pPr>
            <a:endParaRPr sz="2800" dirty="0">
              <a:latin typeface="Arial"/>
              <a:cs typeface="Arial"/>
            </a:endParaRPr>
          </a:p>
          <a:p>
            <a:pPr marL="355600" marR="761365" indent="-342900" algn="just">
              <a:lnSpc>
                <a:spcPts val="2300"/>
              </a:lnSpc>
              <a:buFont typeface="Arial" pitchFamily="34" charset="0"/>
              <a:buChar char="•"/>
              <a:tabLst>
                <a:tab pos="355600" algn="l"/>
              </a:tabLst>
            </a:pPr>
            <a:r>
              <a:rPr sz="2800" spc="-5" dirty="0" err="1" smtClean="0">
                <a:latin typeface="Arial"/>
                <a:cs typeface="Arial"/>
              </a:rPr>
              <a:t>Ce</a:t>
            </a:r>
            <a:r>
              <a:rPr sz="2800" dirty="0" err="1" smtClean="0">
                <a:latin typeface="Arial"/>
                <a:cs typeface="Arial"/>
              </a:rPr>
              <a:t>tte</a:t>
            </a:r>
            <a:r>
              <a:rPr sz="2800" spc="-10" dirty="0" smtClean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aug</a:t>
            </a:r>
            <a:r>
              <a:rPr sz="2800" dirty="0">
                <a:latin typeface="Arial"/>
                <a:cs typeface="Arial"/>
              </a:rPr>
              <a:t>m</a:t>
            </a:r>
            <a:r>
              <a:rPr sz="2800" spc="-5" dirty="0">
                <a:latin typeface="Arial"/>
                <a:cs typeface="Arial"/>
              </a:rPr>
              <a:t>en</a:t>
            </a:r>
            <a:r>
              <a:rPr sz="2800" dirty="0">
                <a:latin typeface="Arial"/>
                <a:cs typeface="Arial"/>
              </a:rPr>
              <a:t>t</a:t>
            </a:r>
            <a:r>
              <a:rPr sz="2800" spc="-5" dirty="0">
                <a:latin typeface="Arial"/>
                <a:cs typeface="Arial"/>
              </a:rPr>
              <a:t>a</a:t>
            </a:r>
            <a:r>
              <a:rPr sz="2800" dirty="0">
                <a:latin typeface="Arial"/>
                <a:cs typeface="Arial"/>
              </a:rPr>
              <a:t>t</a:t>
            </a:r>
            <a:r>
              <a:rPr sz="2800" spc="-5" dirty="0">
                <a:latin typeface="Arial"/>
                <a:cs typeface="Arial"/>
              </a:rPr>
              <a:t>io</a:t>
            </a:r>
            <a:r>
              <a:rPr sz="2800" dirty="0">
                <a:latin typeface="Arial"/>
                <a:cs typeface="Arial"/>
              </a:rPr>
              <a:t>n</a:t>
            </a:r>
            <a:r>
              <a:rPr sz="2800" spc="2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d</a:t>
            </a:r>
            <a:r>
              <a:rPr sz="2800" dirty="0">
                <a:latin typeface="Arial"/>
                <a:cs typeface="Arial"/>
              </a:rPr>
              <a:t>e </a:t>
            </a:r>
            <a:r>
              <a:rPr sz="2800" spc="-5" dirty="0">
                <a:latin typeface="Arial"/>
                <a:cs typeface="Arial"/>
              </a:rPr>
              <a:t>l’e</a:t>
            </a:r>
            <a:r>
              <a:rPr sz="2800" spc="-15" dirty="0">
                <a:latin typeface="Arial"/>
                <a:cs typeface="Arial"/>
              </a:rPr>
              <a:t>x</a:t>
            </a:r>
            <a:r>
              <a:rPr sz="2800" dirty="0">
                <a:latin typeface="Arial"/>
                <a:cs typeface="Arial"/>
              </a:rPr>
              <a:t>cr</a:t>
            </a:r>
            <a:r>
              <a:rPr sz="2800" spc="-5" dirty="0">
                <a:latin typeface="Arial"/>
                <a:cs typeface="Arial"/>
              </a:rPr>
              <a:t>é</a:t>
            </a:r>
            <a:r>
              <a:rPr sz="2800" dirty="0">
                <a:latin typeface="Arial"/>
                <a:cs typeface="Arial"/>
              </a:rPr>
              <a:t>t</a:t>
            </a:r>
            <a:r>
              <a:rPr sz="2800" spc="-5" dirty="0">
                <a:latin typeface="Arial"/>
                <a:cs typeface="Arial"/>
              </a:rPr>
              <a:t>io</a:t>
            </a:r>
            <a:r>
              <a:rPr sz="2800" dirty="0">
                <a:latin typeface="Arial"/>
                <a:cs typeface="Arial"/>
              </a:rPr>
              <a:t>n</a:t>
            </a:r>
            <a:r>
              <a:rPr sz="2800" spc="5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Na</a:t>
            </a:r>
            <a:r>
              <a:rPr sz="2800" dirty="0">
                <a:latin typeface="Arial"/>
                <a:cs typeface="Arial"/>
              </a:rPr>
              <a:t>+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a</a:t>
            </a:r>
            <a:r>
              <a:rPr sz="2800" spc="-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pou</a:t>
            </a:r>
            <a:r>
              <a:rPr sz="2800" dirty="0">
                <a:latin typeface="Arial"/>
                <a:cs typeface="Arial"/>
              </a:rPr>
              <a:t>r</a:t>
            </a:r>
            <a:r>
              <a:rPr sz="2800" spc="2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e</a:t>
            </a:r>
            <a:r>
              <a:rPr sz="2800" dirty="0">
                <a:latin typeface="Arial"/>
                <a:cs typeface="Arial"/>
              </a:rPr>
              <a:t>ff</a:t>
            </a:r>
            <a:r>
              <a:rPr sz="2800" spc="-5" dirty="0">
                <a:latin typeface="Arial"/>
                <a:cs typeface="Arial"/>
              </a:rPr>
              <a:t>e</a:t>
            </a:r>
            <a:r>
              <a:rPr sz="2800" dirty="0">
                <a:latin typeface="Arial"/>
                <a:cs typeface="Arial"/>
              </a:rPr>
              <a:t>t</a:t>
            </a:r>
            <a:r>
              <a:rPr sz="2800" spc="-3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d</a:t>
            </a:r>
            <a:r>
              <a:rPr sz="2800" dirty="0">
                <a:latin typeface="Arial"/>
                <a:cs typeface="Arial"/>
              </a:rPr>
              <a:t>e r</a:t>
            </a:r>
            <a:r>
              <a:rPr sz="2800" spc="-5" dirty="0">
                <a:latin typeface="Arial"/>
                <a:cs typeface="Arial"/>
              </a:rPr>
              <a:t>édui</a:t>
            </a:r>
            <a:r>
              <a:rPr sz="2800" dirty="0">
                <a:latin typeface="Arial"/>
                <a:cs typeface="Arial"/>
              </a:rPr>
              <a:t>re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l</a:t>
            </a:r>
            <a:r>
              <a:rPr sz="2800" dirty="0">
                <a:latin typeface="Arial"/>
                <a:cs typeface="Arial"/>
              </a:rPr>
              <a:t>a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v</a:t>
            </a:r>
            <a:r>
              <a:rPr sz="2800" spc="-5" dirty="0">
                <a:latin typeface="Arial"/>
                <a:cs typeface="Arial"/>
              </a:rPr>
              <a:t>olé</a:t>
            </a:r>
            <a:r>
              <a:rPr sz="2800" dirty="0">
                <a:latin typeface="Arial"/>
                <a:cs typeface="Arial"/>
              </a:rPr>
              <a:t>m</a:t>
            </a:r>
            <a:r>
              <a:rPr sz="2800" spc="-5" dirty="0">
                <a:latin typeface="Arial"/>
                <a:cs typeface="Arial"/>
              </a:rPr>
              <a:t>i</a:t>
            </a:r>
            <a:r>
              <a:rPr sz="2800" dirty="0">
                <a:latin typeface="Arial"/>
                <a:cs typeface="Arial"/>
              </a:rPr>
              <a:t>e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=</a:t>
            </a:r>
            <a:r>
              <a:rPr sz="2800" spc="-5" dirty="0">
                <a:latin typeface="Arial"/>
                <a:cs typeface="Arial"/>
              </a:rPr>
              <a:t> l</a:t>
            </a:r>
            <a:r>
              <a:rPr sz="2800" dirty="0">
                <a:latin typeface="Arial"/>
                <a:cs typeface="Arial"/>
              </a:rPr>
              <a:t>e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débi</a:t>
            </a:r>
            <a:r>
              <a:rPr sz="2800" dirty="0">
                <a:latin typeface="Arial"/>
                <a:cs typeface="Arial"/>
              </a:rPr>
              <a:t>t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c</a:t>
            </a:r>
            <a:r>
              <a:rPr sz="2800" spc="-5" dirty="0">
                <a:latin typeface="Arial"/>
                <a:cs typeface="Arial"/>
              </a:rPr>
              <a:t>a</a:t>
            </a:r>
            <a:r>
              <a:rPr sz="2800" dirty="0">
                <a:latin typeface="Arial"/>
                <a:cs typeface="Arial"/>
              </a:rPr>
              <a:t>r</a:t>
            </a:r>
            <a:r>
              <a:rPr sz="2800" spc="-5" dirty="0">
                <a:latin typeface="Arial"/>
                <a:cs typeface="Arial"/>
              </a:rPr>
              <a:t>diaqu</a:t>
            </a:r>
            <a:r>
              <a:rPr sz="2800" dirty="0">
                <a:latin typeface="Arial"/>
                <a:cs typeface="Arial"/>
              </a:rPr>
              <a:t>e</a:t>
            </a:r>
            <a:r>
              <a:rPr sz="2800" spc="3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=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5" dirty="0" smtClean="0">
                <a:latin typeface="Arial"/>
                <a:cs typeface="Arial"/>
              </a:rPr>
              <a:t>P</a:t>
            </a:r>
            <a:r>
              <a:rPr sz="2800" dirty="0" smtClean="0">
                <a:latin typeface="Arial"/>
                <a:cs typeface="Arial"/>
              </a:rPr>
              <a:t>A</a:t>
            </a:r>
            <a:endParaRPr lang="fr-FR" sz="2800" dirty="0" smtClean="0">
              <a:latin typeface="Arial"/>
              <a:cs typeface="Arial"/>
            </a:endParaRPr>
          </a:p>
          <a:p>
            <a:pPr marL="355600" marR="761365" indent="-342900" algn="just">
              <a:lnSpc>
                <a:spcPts val="2300"/>
              </a:lnSpc>
              <a:buFont typeface="Arial" pitchFamily="34" charset="0"/>
              <a:buChar char="•"/>
              <a:tabLst>
                <a:tab pos="355600" algn="l"/>
              </a:tabLst>
            </a:pPr>
            <a:endParaRPr sz="2800" dirty="0">
              <a:latin typeface="Arial"/>
              <a:cs typeface="Arial"/>
            </a:endParaRPr>
          </a:p>
          <a:p>
            <a:pPr marL="355600" marR="116839" indent="-342900" algn="just">
              <a:lnSpc>
                <a:spcPct val="80000"/>
              </a:lnSpc>
              <a:buFont typeface="Arial" pitchFamily="34" charset="0"/>
              <a:buChar char="•"/>
              <a:tabLst>
                <a:tab pos="355600" algn="l"/>
              </a:tabLst>
            </a:pPr>
            <a:r>
              <a:rPr sz="2800" spc="-5" dirty="0" err="1" smtClean="0">
                <a:latin typeface="Arial"/>
                <a:cs typeface="Arial"/>
              </a:rPr>
              <a:t>Ce</a:t>
            </a:r>
            <a:r>
              <a:rPr sz="2800" dirty="0" err="1" smtClean="0">
                <a:latin typeface="Arial"/>
                <a:cs typeface="Arial"/>
              </a:rPr>
              <a:t>tte</a:t>
            </a:r>
            <a:r>
              <a:rPr sz="2800" spc="-10" dirty="0" smtClean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aug</a:t>
            </a:r>
            <a:r>
              <a:rPr sz="2800" dirty="0">
                <a:latin typeface="Arial"/>
                <a:cs typeface="Arial"/>
              </a:rPr>
              <a:t>m</a:t>
            </a:r>
            <a:r>
              <a:rPr sz="2800" spc="-5" dirty="0">
                <a:latin typeface="Arial"/>
                <a:cs typeface="Arial"/>
              </a:rPr>
              <a:t>en</a:t>
            </a:r>
            <a:r>
              <a:rPr sz="2800" dirty="0">
                <a:latin typeface="Arial"/>
                <a:cs typeface="Arial"/>
              </a:rPr>
              <a:t>t</a:t>
            </a:r>
            <a:r>
              <a:rPr sz="2800" spc="-5" dirty="0">
                <a:latin typeface="Arial"/>
                <a:cs typeface="Arial"/>
              </a:rPr>
              <a:t>a</a:t>
            </a:r>
            <a:r>
              <a:rPr sz="2800" dirty="0">
                <a:latin typeface="Arial"/>
                <a:cs typeface="Arial"/>
              </a:rPr>
              <a:t>t</a:t>
            </a:r>
            <a:r>
              <a:rPr sz="2800" spc="-5" dirty="0">
                <a:latin typeface="Arial"/>
                <a:cs typeface="Arial"/>
              </a:rPr>
              <a:t>io</a:t>
            </a:r>
            <a:r>
              <a:rPr sz="2800" dirty="0">
                <a:latin typeface="Arial"/>
                <a:cs typeface="Arial"/>
              </a:rPr>
              <a:t>n</a:t>
            </a:r>
            <a:r>
              <a:rPr sz="2800" spc="2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d</a:t>
            </a:r>
            <a:r>
              <a:rPr sz="2800" dirty="0">
                <a:latin typeface="Arial"/>
                <a:cs typeface="Arial"/>
              </a:rPr>
              <a:t>e </a:t>
            </a:r>
            <a:r>
              <a:rPr sz="2800" spc="-5" dirty="0">
                <a:latin typeface="Arial"/>
                <a:cs typeface="Arial"/>
              </a:rPr>
              <a:t>l’e</a:t>
            </a:r>
            <a:r>
              <a:rPr sz="2800" spc="-15" dirty="0">
                <a:latin typeface="Arial"/>
                <a:cs typeface="Arial"/>
              </a:rPr>
              <a:t>x</a:t>
            </a:r>
            <a:r>
              <a:rPr sz="2800" dirty="0">
                <a:latin typeface="Arial"/>
                <a:cs typeface="Arial"/>
              </a:rPr>
              <a:t>cr</a:t>
            </a:r>
            <a:r>
              <a:rPr sz="2800" spc="-5" dirty="0">
                <a:latin typeface="Arial"/>
                <a:cs typeface="Arial"/>
              </a:rPr>
              <a:t>é</a:t>
            </a:r>
            <a:r>
              <a:rPr sz="2800" dirty="0">
                <a:latin typeface="Arial"/>
                <a:cs typeface="Arial"/>
              </a:rPr>
              <a:t>t</a:t>
            </a:r>
            <a:r>
              <a:rPr sz="2800" spc="-5" dirty="0">
                <a:latin typeface="Arial"/>
                <a:cs typeface="Arial"/>
              </a:rPr>
              <a:t>io</a:t>
            </a:r>
            <a:r>
              <a:rPr sz="2800" dirty="0">
                <a:latin typeface="Arial"/>
                <a:cs typeface="Arial"/>
              </a:rPr>
              <a:t>n</a:t>
            </a:r>
            <a:r>
              <a:rPr sz="2800" spc="5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Na</a:t>
            </a:r>
            <a:r>
              <a:rPr sz="2800" dirty="0">
                <a:latin typeface="Arial"/>
                <a:cs typeface="Arial"/>
              </a:rPr>
              <a:t>+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du</a:t>
            </a:r>
            <a:r>
              <a:rPr sz="2800" dirty="0">
                <a:latin typeface="Arial"/>
                <a:cs typeface="Arial"/>
              </a:rPr>
              <a:t>re t</a:t>
            </a:r>
            <a:r>
              <a:rPr sz="2800" spc="-5" dirty="0">
                <a:latin typeface="Arial"/>
                <a:cs typeface="Arial"/>
              </a:rPr>
              <a:t>an</a:t>
            </a:r>
            <a:r>
              <a:rPr sz="2800" dirty="0">
                <a:latin typeface="Arial"/>
                <a:cs typeface="Arial"/>
              </a:rPr>
              <a:t>t</a:t>
            </a:r>
            <a:r>
              <a:rPr sz="2800" spc="-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qu</a:t>
            </a:r>
            <a:r>
              <a:rPr sz="2800" dirty="0">
                <a:latin typeface="Arial"/>
                <a:cs typeface="Arial"/>
              </a:rPr>
              <a:t>e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l</a:t>
            </a:r>
            <a:r>
              <a:rPr sz="2800" dirty="0">
                <a:latin typeface="Arial"/>
                <a:cs typeface="Arial"/>
              </a:rPr>
              <a:t>a </a:t>
            </a:r>
            <a:r>
              <a:rPr sz="2800" spc="-5" dirty="0">
                <a:latin typeface="Arial"/>
                <a:cs typeface="Arial"/>
              </a:rPr>
              <a:t>P</a:t>
            </a:r>
            <a:r>
              <a:rPr sz="2800" dirty="0">
                <a:latin typeface="Arial"/>
                <a:cs typeface="Arial"/>
              </a:rPr>
              <a:t>A </a:t>
            </a:r>
            <a:r>
              <a:rPr sz="2800" spc="-5" dirty="0">
                <a:latin typeface="Arial"/>
                <a:cs typeface="Arial"/>
              </a:rPr>
              <a:t>n’e</a:t>
            </a:r>
            <a:r>
              <a:rPr sz="2800" dirty="0">
                <a:latin typeface="Arial"/>
                <a:cs typeface="Arial"/>
              </a:rPr>
              <a:t>st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pa</a:t>
            </a:r>
            <a:r>
              <a:rPr sz="2800" dirty="0">
                <a:latin typeface="Arial"/>
                <a:cs typeface="Arial"/>
              </a:rPr>
              <a:t>s r</a:t>
            </a:r>
            <a:r>
              <a:rPr sz="2800" spc="-5" dirty="0">
                <a:latin typeface="Arial"/>
                <a:cs typeface="Arial"/>
              </a:rPr>
              <a:t>e</a:t>
            </a:r>
            <a:r>
              <a:rPr sz="2800" dirty="0">
                <a:latin typeface="Arial"/>
                <a:cs typeface="Arial"/>
              </a:rPr>
              <a:t>v</a:t>
            </a:r>
            <a:r>
              <a:rPr sz="2800" spc="-5" dirty="0">
                <a:latin typeface="Arial"/>
                <a:cs typeface="Arial"/>
              </a:rPr>
              <a:t>enu</a:t>
            </a:r>
            <a:r>
              <a:rPr sz="2800" dirty="0">
                <a:latin typeface="Arial"/>
                <a:cs typeface="Arial"/>
              </a:rPr>
              <a:t>e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à s</a:t>
            </a:r>
            <a:r>
              <a:rPr sz="2800" spc="-5" dirty="0">
                <a:latin typeface="Arial"/>
                <a:cs typeface="Arial"/>
              </a:rPr>
              <a:t>o</a:t>
            </a:r>
            <a:r>
              <a:rPr sz="2800" dirty="0">
                <a:latin typeface="Arial"/>
                <a:cs typeface="Arial"/>
              </a:rPr>
              <a:t>n </a:t>
            </a:r>
            <a:r>
              <a:rPr sz="2800" spc="-5" dirty="0" err="1">
                <a:latin typeface="Arial"/>
                <a:cs typeface="Arial"/>
              </a:rPr>
              <a:t>ni</a:t>
            </a:r>
            <a:r>
              <a:rPr sz="2800" dirty="0" err="1">
                <a:latin typeface="Arial"/>
                <a:cs typeface="Arial"/>
              </a:rPr>
              <a:t>v</a:t>
            </a:r>
            <a:r>
              <a:rPr sz="2800" spc="-5" dirty="0" err="1">
                <a:latin typeface="Arial"/>
                <a:cs typeface="Arial"/>
              </a:rPr>
              <a:t>ea</a:t>
            </a:r>
            <a:r>
              <a:rPr sz="2800" dirty="0" err="1">
                <a:latin typeface="Arial"/>
                <a:cs typeface="Arial"/>
              </a:rPr>
              <a:t>u</a:t>
            </a:r>
            <a:r>
              <a:rPr sz="2800" spc="25" dirty="0">
                <a:latin typeface="Arial"/>
                <a:cs typeface="Arial"/>
              </a:rPr>
              <a:t> </a:t>
            </a:r>
            <a:r>
              <a:rPr sz="2800" spc="-5" dirty="0" smtClean="0">
                <a:latin typeface="Arial"/>
                <a:cs typeface="Arial"/>
              </a:rPr>
              <a:t>ini</a:t>
            </a:r>
            <a:r>
              <a:rPr sz="2800" dirty="0" smtClean="0">
                <a:latin typeface="Arial"/>
                <a:cs typeface="Arial"/>
              </a:rPr>
              <a:t>t</a:t>
            </a:r>
            <a:r>
              <a:rPr sz="2800" spc="-5" dirty="0" smtClean="0">
                <a:latin typeface="Arial"/>
                <a:cs typeface="Arial"/>
              </a:rPr>
              <a:t>ia</a:t>
            </a:r>
            <a:r>
              <a:rPr sz="2800" dirty="0" smtClean="0">
                <a:latin typeface="Arial"/>
                <a:cs typeface="Arial"/>
              </a:rPr>
              <a:t>l</a:t>
            </a:r>
            <a:r>
              <a:rPr lang="fr-FR" sz="2800" dirty="0" smtClean="0">
                <a:latin typeface="Arial"/>
                <a:cs typeface="Arial"/>
              </a:rPr>
              <a:t>.</a:t>
            </a:r>
          </a:p>
          <a:p>
            <a:pPr marL="355600" marR="116839" indent="-342900" algn="just">
              <a:lnSpc>
                <a:spcPct val="80000"/>
              </a:lnSpc>
              <a:buFont typeface="Arial" pitchFamily="34" charset="0"/>
              <a:buChar char="•"/>
              <a:tabLst>
                <a:tab pos="355600" algn="l"/>
              </a:tabLst>
            </a:pPr>
            <a:endParaRPr sz="2800" dirty="0">
              <a:latin typeface="Arial"/>
              <a:cs typeface="Arial"/>
            </a:endParaRPr>
          </a:p>
          <a:p>
            <a:pPr marL="355600" marR="340995" indent="-342900" algn="just">
              <a:lnSpc>
                <a:spcPct val="80000"/>
              </a:lnSpc>
              <a:buFont typeface="Arial" pitchFamily="34" charset="0"/>
              <a:buChar char="•"/>
              <a:tabLst>
                <a:tab pos="355600" algn="l"/>
              </a:tabLst>
            </a:pPr>
            <a:r>
              <a:rPr sz="2800" spc="-5" dirty="0" smtClean="0">
                <a:latin typeface="Arial"/>
                <a:cs typeface="Arial"/>
              </a:rPr>
              <a:t>HT</a:t>
            </a:r>
            <a:r>
              <a:rPr sz="2800" dirty="0" smtClean="0">
                <a:latin typeface="Arial"/>
                <a:cs typeface="Arial"/>
              </a:rPr>
              <a:t>A </a:t>
            </a:r>
            <a:r>
              <a:rPr sz="2800" spc="-5" dirty="0">
                <a:latin typeface="Arial"/>
                <a:cs typeface="Arial"/>
              </a:rPr>
              <a:t>n</a:t>
            </a:r>
            <a:r>
              <a:rPr sz="2800" dirty="0">
                <a:latin typeface="Arial"/>
                <a:cs typeface="Arial"/>
              </a:rPr>
              <a:t>e se m</a:t>
            </a:r>
            <a:r>
              <a:rPr sz="2800" spc="-5" dirty="0">
                <a:latin typeface="Arial"/>
                <a:cs typeface="Arial"/>
              </a:rPr>
              <a:t>ain</a:t>
            </a:r>
            <a:r>
              <a:rPr sz="2800" dirty="0">
                <a:latin typeface="Arial"/>
                <a:cs typeface="Arial"/>
              </a:rPr>
              <a:t>t</a:t>
            </a:r>
            <a:r>
              <a:rPr sz="2800" spc="-5" dirty="0">
                <a:latin typeface="Arial"/>
                <a:cs typeface="Arial"/>
              </a:rPr>
              <a:t>ien</a:t>
            </a:r>
            <a:r>
              <a:rPr sz="2800" dirty="0">
                <a:latin typeface="Arial"/>
                <a:cs typeface="Arial"/>
              </a:rPr>
              <a:t>t</a:t>
            </a:r>
            <a:r>
              <a:rPr sz="2800" spc="2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à</a:t>
            </a:r>
            <a:r>
              <a:rPr sz="2800" spc="-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lon</a:t>
            </a:r>
            <a:r>
              <a:rPr sz="2800" dirty="0">
                <a:latin typeface="Arial"/>
                <a:cs typeface="Arial"/>
              </a:rPr>
              <a:t>g</a:t>
            </a:r>
            <a:r>
              <a:rPr sz="2800" spc="2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t</a:t>
            </a:r>
            <a:r>
              <a:rPr sz="2800" spc="-5" dirty="0">
                <a:latin typeface="Arial"/>
                <a:cs typeface="Arial"/>
              </a:rPr>
              <a:t>e</a:t>
            </a:r>
            <a:r>
              <a:rPr sz="2800" dirty="0">
                <a:latin typeface="Arial"/>
                <a:cs typeface="Arial"/>
              </a:rPr>
              <a:t>rme </a:t>
            </a:r>
            <a:r>
              <a:rPr sz="2800" spc="-5" dirty="0">
                <a:latin typeface="Arial"/>
                <a:cs typeface="Arial"/>
              </a:rPr>
              <a:t>qu</a:t>
            </a:r>
            <a:r>
              <a:rPr sz="2800" dirty="0">
                <a:latin typeface="Arial"/>
                <a:cs typeface="Arial"/>
              </a:rPr>
              <a:t>e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si </a:t>
            </a:r>
            <a:r>
              <a:rPr sz="2800" spc="-5" dirty="0">
                <a:latin typeface="Arial"/>
                <a:cs typeface="Arial"/>
              </a:rPr>
              <a:t>l</a:t>
            </a:r>
            <a:r>
              <a:rPr sz="2800" dirty="0">
                <a:latin typeface="Arial"/>
                <a:cs typeface="Arial"/>
              </a:rPr>
              <a:t>a r</a:t>
            </a:r>
            <a:r>
              <a:rPr sz="2800" spc="-5" dirty="0">
                <a:latin typeface="Arial"/>
                <a:cs typeface="Arial"/>
              </a:rPr>
              <a:t>ela</a:t>
            </a:r>
            <a:r>
              <a:rPr sz="2800" dirty="0">
                <a:latin typeface="Arial"/>
                <a:cs typeface="Arial"/>
              </a:rPr>
              <a:t>t</a:t>
            </a:r>
            <a:r>
              <a:rPr sz="2800" spc="-5" dirty="0">
                <a:latin typeface="Arial"/>
                <a:cs typeface="Arial"/>
              </a:rPr>
              <a:t>io</a:t>
            </a:r>
            <a:r>
              <a:rPr sz="2800" dirty="0">
                <a:latin typeface="Arial"/>
                <a:cs typeface="Arial"/>
              </a:rPr>
              <a:t>n</a:t>
            </a:r>
            <a:r>
              <a:rPr sz="2800" spc="2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p</a:t>
            </a:r>
            <a:r>
              <a:rPr sz="2800" dirty="0">
                <a:latin typeface="Arial"/>
                <a:cs typeface="Arial"/>
              </a:rPr>
              <a:t>r</a:t>
            </a:r>
            <a:r>
              <a:rPr sz="2800" spc="-5" dirty="0">
                <a:latin typeface="Arial"/>
                <a:cs typeface="Arial"/>
              </a:rPr>
              <a:t>e</a:t>
            </a:r>
            <a:r>
              <a:rPr sz="2800" dirty="0">
                <a:latin typeface="Arial"/>
                <a:cs typeface="Arial"/>
              </a:rPr>
              <a:t>ss</a:t>
            </a:r>
            <a:r>
              <a:rPr sz="2800" spc="-5" dirty="0">
                <a:latin typeface="Arial"/>
                <a:cs typeface="Arial"/>
              </a:rPr>
              <a:t>ion</a:t>
            </a:r>
            <a:r>
              <a:rPr sz="2800" dirty="0">
                <a:latin typeface="Arial"/>
                <a:cs typeface="Arial"/>
              </a:rPr>
              <a:t>-</a:t>
            </a:r>
            <a:r>
              <a:rPr sz="2800" spc="-5" dirty="0">
                <a:latin typeface="Arial"/>
                <a:cs typeface="Arial"/>
              </a:rPr>
              <a:t>na</a:t>
            </a:r>
            <a:r>
              <a:rPr sz="2800" dirty="0">
                <a:latin typeface="Arial"/>
                <a:cs typeface="Arial"/>
              </a:rPr>
              <a:t>tr</a:t>
            </a:r>
            <a:r>
              <a:rPr sz="2800" spc="-5" dirty="0">
                <a:latin typeface="Arial"/>
                <a:cs typeface="Arial"/>
              </a:rPr>
              <a:t>iu</a:t>
            </a:r>
            <a:r>
              <a:rPr sz="2800" dirty="0">
                <a:latin typeface="Arial"/>
                <a:cs typeface="Arial"/>
              </a:rPr>
              <a:t>r</a:t>
            </a:r>
            <a:r>
              <a:rPr sz="2800" spc="-5" dirty="0">
                <a:latin typeface="Arial"/>
                <a:cs typeface="Arial"/>
              </a:rPr>
              <a:t>è</a:t>
            </a:r>
            <a:r>
              <a:rPr sz="2800" dirty="0">
                <a:latin typeface="Arial"/>
                <a:cs typeface="Arial"/>
              </a:rPr>
              <a:t>se</a:t>
            </a:r>
            <a:r>
              <a:rPr sz="2800" spc="2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e</a:t>
            </a:r>
            <a:r>
              <a:rPr sz="2800" dirty="0">
                <a:latin typeface="Arial"/>
                <a:cs typeface="Arial"/>
              </a:rPr>
              <a:t>st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5" dirty="0" err="1" smtClean="0">
                <a:latin typeface="Arial"/>
                <a:cs typeface="Arial"/>
              </a:rPr>
              <a:t>al</a:t>
            </a:r>
            <a:r>
              <a:rPr sz="2800" dirty="0" err="1" smtClean="0">
                <a:latin typeface="Arial"/>
                <a:cs typeface="Arial"/>
              </a:rPr>
              <a:t>t</a:t>
            </a:r>
            <a:r>
              <a:rPr sz="2800" spc="-5" dirty="0" err="1" smtClean="0">
                <a:latin typeface="Arial"/>
                <a:cs typeface="Arial"/>
              </a:rPr>
              <a:t>é</a:t>
            </a:r>
            <a:r>
              <a:rPr sz="2800" dirty="0" err="1" smtClean="0">
                <a:latin typeface="Arial"/>
                <a:cs typeface="Arial"/>
              </a:rPr>
              <a:t>r</a:t>
            </a:r>
            <a:r>
              <a:rPr sz="2800" spc="-5" dirty="0" err="1" smtClean="0">
                <a:latin typeface="Arial"/>
                <a:cs typeface="Arial"/>
              </a:rPr>
              <a:t>é</a:t>
            </a:r>
            <a:r>
              <a:rPr sz="2800" dirty="0" err="1" smtClean="0">
                <a:latin typeface="Arial"/>
                <a:cs typeface="Arial"/>
              </a:rPr>
              <a:t>e</a:t>
            </a:r>
            <a:r>
              <a:rPr lang="fr-FR" sz="2800" dirty="0" smtClean="0">
                <a:latin typeface="Arial"/>
                <a:cs typeface="Arial"/>
              </a:rPr>
              <a:t>.</a:t>
            </a:r>
            <a:endParaRPr sz="2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FFFFFF"/>
              </a:buClr>
              <a:buFont typeface="Arial"/>
              <a:buChar char="•"/>
            </a:pPr>
            <a:endParaRPr sz="25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1"/>
              </a:spcBef>
            </a:pPr>
            <a:endParaRPr sz="23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1202852-answ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14400" y="1295400"/>
            <a:ext cx="7394026" cy="5334000"/>
          </a:xfrm>
          <a:prstGeom prst="rect">
            <a:avLst/>
          </a:prstGeom>
        </p:spPr>
      </p:pic>
      <p:sp>
        <p:nvSpPr>
          <p:cNvPr id="6" name="object 2"/>
          <p:cNvSpPr txBox="1"/>
          <p:nvPr/>
        </p:nvSpPr>
        <p:spPr>
          <a:xfrm>
            <a:off x="762000" y="362967"/>
            <a:ext cx="7467600" cy="5514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ts val="4285"/>
              </a:lnSpc>
            </a:pPr>
            <a:r>
              <a:rPr sz="4000" b="1" dirty="0">
                <a:latin typeface="Arial"/>
                <a:cs typeface="Arial"/>
              </a:rPr>
              <a:t>Relation </a:t>
            </a:r>
            <a:r>
              <a:rPr sz="4000" b="1" dirty="0" smtClean="0">
                <a:latin typeface="Arial"/>
                <a:cs typeface="Arial"/>
              </a:rPr>
              <a:t>pression-natriurèse</a:t>
            </a:r>
            <a:r>
              <a:rPr lang="fr-FR" sz="4000" b="1" dirty="0" smtClean="0">
                <a:latin typeface="Arial"/>
                <a:cs typeface="Arial"/>
              </a:rPr>
              <a:t>.</a:t>
            </a:r>
            <a:endParaRPr sz="4000" b="1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447800"/>
            <a:ext cx="7823200" cy="493211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 algn="just">
              <a:lnSpc>
                <a:spcPct val="100000"/>
              </a:lnSpc>
              <a:spcBef>
                <a:spcPts val="3879"/>
              </a:spcBef>
              <a:buFont typeface="Arial"/>
              <a:buChar char="•"/>
              <a:tabLst>
                <a:tab pos="356235" algn="l"/>
              </a:tabLst>
            </a:pPr>
            <a:r>
              <a:rPr sz="3200" spc="-245" dirty="0" smtClean="0">
                <a:latin typeface="Arial" pitchFamily="34" charset="0"/>
                <a:cs typeface="Arial" pitchFamily="34" charset="0"/>
              </a:rPr>
              <a:t>L</a:t>
            </a:r>
            <a:r>
              <a:rPr sz="3200" dirty="0" smtClean="0">
                <a:latin typeface="Arial" pitchFamily="34" charset="0"/>
                <a:cs typeface="Arial" pitchFamily="34" charset="0"/>
              </a:rPr>
              <a:t>’</a:t>
            </a:r>
            <a:r>
              <a:rPr sz="3200" spc="-10" dirty="0" smtClean="0">
                <a:latin typeface="Arial" pitchFamily="34" charset="0"/>
                <a:cs typeface="Arial" pitchFamily="34" charset="0"/>
              </a:rPr>
              <a:t>H</a:t>
            </a:r>
            <a:r>
              <a:rPr sz="3200" spc="-190" dirty="0" smtClean="0">
                <a:latin typeface="Arial" pitchFamily="34" charset="0"/>
                <a:cs typeface="Arial" pitchFamily="34" charset="0"/>
              </a:rPr>
              <a:t>T</a:t>
            </a:r>
            <a:r>
              <a:rPr sz="3200" dirty="0" smtClean="0">
                <a:latin typeface="Arial" pitchFamily="34" charset="0"/>
                <a:cs typeface="Arial" pitchFamily="34" charset="0"/>
              </a:rPr>
              <a:t>A </a:t>
            </a:r>
            <a:r>
              <a:rPr sz="3200" dirty="0">
                <a:latin typeface="Arial" pitchFamily="34" charset="0"/>
                <a:cs typeface="Arial" pitchFamily="34" charset="0"/>
              </a:rPr>
              <a:t>est</a:t>
            </a:r>
            <a:r>
              <a:rPr sz="3200" spc="5" dirty="0">
                <a:latin typeface="Arial" pitchFamily="34" charset="0"/>
                <a:cs typeface="Arial" pitchFamily="34" charset="0"/>
              </a:rPr>
              <a:t> </a:t>
            </a:r>
            <a:r>
              <a:rPr sz="3200" dirty="0">
                <a:latin typeface="Arial" pitchFamily="34" charset="0"/>
                <a:cs typeface="Arial" pitchFamily="34" charset="0"/>
              </a:rPr>
              <a:t>déf</a:t>
            </a:r>
            <a:r>
              <a:rPr sz="3200" spc="5" dirty="0">
                <a:latin typeface="Arial" pitchFamily="34" charset="0"/>
                <a:cs typeface="Arial" pitchFamily="34" charset="0"/>
              </a:rPr>
              <a:t>i</a:t>
            </a:r>
            <a:r>
              <a:rPr sz="3200" dirty="0">
                <a:latin typeface="Arial" pitchFamily="34" charset="0"/>
                <a:cs typeface="Arial" pitchFamily="34" charset="0"/>
              </a:rPr>
              <a:t>nie</a:t>
            </a:r>
            <a:r>
              <a:rPr sz="3200" spc="-35" dirty="0">
                <a:latin typeface="Arial" pitchFamily="34" charset="0"/>
                <a:cs typeface="Arial" pitchFamily="34" charset="0"/>
              </a:rPr>
              <a:t> </a:t>
            </a:r>
            <a:r>
              <a:rPr sz="3200" dirty="0">
                <a:latin typeface="Arial" pitchFamily="34" charset="0"/>
                <a:cs typeface="Arial" pitchFamily="34" charset="0"/>
              </a:rPr>
              <a:t>par</a:t>
            </a:r>
            <a:r>
              <a:rPr sz="3200" spc="-15" dirty="0">
                <a:latin typeface="Arial" pitchFamily="34" charset="0"/>
                <a:cs typeface="Arial" pitchFamily="34" charset="0"/>
              </a:rPr>
              <a:t> </a:t>
            </a:r>
            <a:r>
              <a:rPr sz="3200" dirty="0">
                <a:latin typeface="Arial" pitchFamily="34" charset="0"/>
                <a:cs typeface="Arial" pitchFamily="34" charset="0"/>
              </a:rPr>
              <a:t>l’a</a:t>
            </a:r>
            <a:r>
              <a:rPr sz="3200" spc="-10" dirty="0">
                <a:latin typeface="Arial" pitchFamily="34" charset="0"/>
                <a:cs typeface="Arial" pitchFamily="34" charset="0"/>
              </a:rPr>
              <a:t>u</a:t>
            </a:r>
            <a:r>
              <a:rPr sz="3200" dirty="0">
                <a:latin typeface="Arial" pitchFamily="34" charset="0"/>
                <a:cs typeface="Arial" pitchFamily="34" charset="0"/>
              </a:rPr>
              <a:t>gment</a:t>
            </a:r>
            <a:r>
              <a:rPr sz="3200" spc="5" dirty="0">
                <a:latin typeface="Arial" pitchFamily="34" charset="0"/>
                <a:cs typeface="Arial" pitchFamily="34" charset="0"/>
              </a:rPr>
              <a:t>a</a:t>
            </a:r>
            <a:r>
              <a:rPr sz="3200" dirty="0">
                <a:latin typeface="Arial" pitchFamily="34" charset="0"/>
                <a:cs typeface="Arial" pitchFamily="34" charset="0"/>
              </a:rPr>
              <a:t>tion</a:t>
            </a:r>
            <a:r>
              <a:rPr sz="3200" spc="5" dirty="0">
                <a:latin typeface="Arial" pitchFamily="34" charset="0"/>
                <a:cs typeface="Arial" pitchFamily="34" charset="0"/>
              </a:rPr>
              <a:t> </a:t>
            </a:r>
            <a:r>
              <a:rPr sz="3200" dirty="0" err="1">
                <a:latin typeface="Arial" pitchFamily="34" charset="0"/>
                <a:cs typeface="Arial" pitchFamily="34" charset="0"/>
              </a:rPr>
              <a:t>p</a:t>
            </a:r>
            <a:r>
              <a:rPr sz="3200" spc="-10" dirty="0" err="1">
                <a:latin typeface="Arial" pitchFamily="34" charset="0"/>
                <a:cs typeface="Arial" pitchFamily="34" charset="0"/>
              </a:rPr>
              <a:t>e</a:t>
            </a:r>
            <a:r>
              <a:rPr sz="3200" dirty="0" err="1">
                <a:latin typeface="Arial" pitchFamily="34" charset="0"/>
                <a:cs typeface="Arial" pitchFamily="34" charset="0"/>
              </a:rPr>
              <a:t>rsistante</a:t>
            </a:r>
            <a:r>
              <a:rPr sz="3200" spc="-10" dirty="0">
                <a:latin typeface="Arial" pitchFamily="34" charset="0"/>
                <a:cs typeface="Arial" pitchFamily="34" charset="0"/>
              </a:rPr>
              <a:t> </a:t>
            </a:r>
            <a:r>
              <a:rPr sz="3200" dirty="0" smtClean="0">
                <a:latin typeface="Arial" pitchFamily="34" charset="0"/>
                <a:cs typeface="Arial" pitchFamily="34" charset="0"/>
              </a:rPr>
              <a:t>d</a:t>
            </a:r>
            <a:r>
              <a:rPr sz="3200" spc="-20" dirty="0" smtClean="0">
                <a:latin typeface="Arial" pitchFamily="34" charset="0"/>
                <a:cs typeface="Arial" pitchFamily="34" charset="0"/>
              </a:rPr>
              <a:t>e</a:t>
            </a:r>
            <a:r>
              <a:rPr sz="3200" dirty="0" smtClean="0">
                <a:latin typeface="Arial" pitchFamily="34" charset="0"/>
                <a:cs typeface="Arial" pitchFamily="34" charset="0"/>
              </a:rPr>
              <a:t>s</a:t>
            </a:r>
            <a:r>
              <a:rPr lang="fr-FR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sz="3200" dirty="0" err="1" smtClean="0">
                <a:latin typeface="Arial" pitchFamily="34" charset="0"/>
                <a:cs typeface="Arial" pitchFamily="34" charset="0"/>
              </a:rPr>
              <a:t>val</a:t>
            </a:r>
            <a:r>
              <a:rPr sz="3200" spc="-10" dirty="0" err="1" smtClean="0">
                <a:latin typeface="Arial" pitchFamily="34" charset="0"/>
                <a:cs typeface="Arial" pitchFamily="34" charset="0"/>
              </a:rPr>
              <a:t>e</a:t>
            </a:r>
            <a:r>
              <a:rPr sz="3200" dirty="0" err="1" smtClean="0">
                <a:latin typeface="Arial" pitchFamily="34" charset="0"/>
                <a:cs typeface="Arial" pitchFamily="34" charset="0"/>
              </a:rPr>
              <a:t>urs</a:t>
            </a:r>
            <a:r>
              <a:rPr sz="3200" spc="15" dirty="0" smtClean="0">
                <a:latin typeface="Arial" pitchFamily="34" charset="0"/>
                <a:cs typeface="Arial" pitchFamily="34" charset="0"/>
              </a:rPr>
              <a:t> </a:t>
            </a:r>
            <a:r>
              <a:rPr sz="3200" dirty="0">
                <a:latin typeface="Arial" pitchFamily="34" charset="0"/>
                <a:cs typeface="Arial" pitchFamily="34" charset="0"/>
              </a:rPr>
              <a:t>de la</a:t>
            </a:r>
            <a:r>
              <a:rPr sz="3200" spc="10" dirty="0">
                <a:latin typeface="Arial" pitchFamily="34" charset="0"/>
                <a:cs typeface="Arial" pitchFamily="34" charset="0"/>
              </a:rPr>
              <a:t> </a:t>
            </a:r>
            <a:r>
              <a:rPr sz="3200" b="1" spc="-185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fr-FR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sz="3200" b="1" spc="-5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≥ 1</a:t>
            </a:r>
            <a:r>
              <a:rPr sz="3200" b="1" spc="-1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0 </a:t>
            </a:r>
            <a:r>
              <a:rPr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mmHg</a:t>
            </a:r>
            <a:r>
              <a:rPr lang="fr-FR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sz="3200" dirty="0" smtClean="0">
                <a:latin typeface="Arial" pitchFamily="34" charset="0"/>
                <a:cs typeface="Arial" pitchFamily="34" charset="0"/>
              </a:rPr>
              <a:t>et/</a:t>
            </a:r>
            <a:r>
              <a:rPr sz="3200" dirty="0" err="1" smtClean="0">
                <a:latin typeface="Arial" pitchFamily="34" charset="0"/>
                <a:cs typeface="Arial" pitchFamily="34" charset="0"/>
              </a:rPr>
              <a:t>ou</a:t>
            </a:r>
            <a:r>
              <a:rPr sz="3200" spc="-10" dirty="0" smtClean="0">
                <a:latin typeface="Arial" pitchFamily="34" charset="0"/>
                <a:cs typeface="Arial" pitchFamily="34" charset="0"/>
              </a:rPr>
              <a:t> </a:t>
            </a:r>
            <a:r>
              <a:rPr sz="3200" spc="-15" dirty="0">
                <a:latin typeface="Arial" pitchFamily="34" charset="0"/>
                <a:cs typeface="Arial" pitchFamily="34" charset="0"/>
              </a:rPr>
              <a:t>d</a:t>
            </a:r>
            <a:r>
              <a:rPr sz="3200" spc="-30" dirty="0">
                <a:latin typeface="Arial" pitchFamily="34" charset="0"/>
                <a:cs typeface="Arial" pitchFamily="34" charset="0"/>
              </a:rPr>
              <a:t>e</a:t>
            </a:r>
            <a:r>
              <a:rPr sz="3200" spc="-10" dirty="0">
                <a:latin typeface="Arial" pitchFamily="34" charset="0"/>
                <a:cs typeface="Arial" pitchFamily="34" charset="0"/>
              </a:rPr>
              <a:t>s</a:t>
            </a:r>
            <a:r>
              <a:rPr sz="3200" spc="5" dirty="0">
                <a:latin typeface="Arial" pitchFamily="34" charset="0"/>
                <a:cs typeface="Arial" pitchFamily="34" charset="0"/>
              </a:rPr>
              <a:t> </a:t>
            </a:r>
            <a:r>
              <a:rPr sz="3200" dirty="0">
                <a:latin typeface="Arial" pitchFamily="34" charset="0"/>
                <a:cs typeface="Arial" pitchFamily="34" charset="0"/>
              </a:rPr>
              <a:t>val</a:t>
            </a:r>
            <a:r>
              <a:rPr sz="3200" spc="-10" dirty="0">
                <a:latin typeface="Arial" pitchFamily="34" charset="0"/>
                <a:cs typeface="Arial" pitchFamily="34" charset="0"/>
              </a:rPr>
              <a:t>e</a:t>
            </a:r>
            <a:r>
              <a:rPr sz="3200" dirty="0">
                <a:latin typeface="Arial" pitchFamily="34" charset="0"/>
                <a:cs typeface="Arial" pitchFamily="34" charset="0"/>
              </a:rPr>
              <a:t>urs</a:t>
            </a:r>
            <a:r>
              <a:rPr sz="3200" spc="15" dirty="0">
                <a:latin typeface="Arial" pitchFamily="34" charset="0"/>
                <a:cs typeface="Arial" pitchFamily="34" charset="0"/>
              </a:rPr>
              <a:t> </a:t>
            </a:r>
            <a:r>
              <a:rPr sz="3200" dirty="0">
                <a:latin typeface="Arial" pitchFamily="34" charset="0"/>
                <a:cs typeface="Arial" pitchFamily="34" charset="0"/>
              </a:rPr>
              <a:t>de la </a:t>
            </a:r>
            <a:r>
              <a:rPr sz="3200" b="1" spc="-9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fr-FR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AD</a:t>
            </a:r>
            <a:r>
              <a:rPr sz="3200" b="1" spc="-1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≥ 90</a:t>
            </a:r>
            <a:r>
              <a:rPr sz="3200" b="1" spc="-5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mmH</a:t>
            </a:r>
            <a:r>
              <a:rPr sz="3200" b="1" spc="-5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</a:t>
            </a:r>
            <a:r>
              <a:rPr lang="fr-FR" sz="3200" dirty="0" smtClean="0">
                <a:latin typeface="Arial" pitchFamily="34" charset="0"/>
                <a:cs typeface="Arial" pitchFamily="34" charset="0"/>
              </a:rPr>
              <a:t>.</a:t>
            </a:r>
            <a:r>
              <a:rPr sz="3200" dirty="0" smtClean="0">
                <a:latin typeface="Arial" pitchFamily="34" charset="0"/>
                <a:cs typeface="Arial" pitchFamily="34" charset="0"/>
              </a:rPr>
              <a:t> </a:t>
            </a:r>
            <a:endParaRPr lang="fr-FR" sz="3200" dirty="0" smtClean="0">
              <a:latin typeface="Arial" pitchFamily="34" charset="0"/>
              <a:cs typeface="Arial" pitchFamily="34" charset="0"/>
            </a:endParaRPr>
          </a:p>
          <a:p>
            <a:pPr marL="355600" indent="-342900" algn="just">
              <a:lnSpc>
                <a:spcPct val="100000"/>
              </a:lnSpc>
              <a:spcBef>
                <a:spcPts val="3879"/>
              </a:spcBef>
              <a:buFont typeface="Arial"/>
              <a:buChar char="•"/>
              <a:tabLst>
                <a:tab pos="356235" algn="l"/>
              </a:tabLst>
            </a:pPr>
            <a:r>
              <a:rPr sz="3200" spc="-20" dirty="0" err="1" smtClean="0">
                <a:latin typeface="Arial" pitchFamily="34" charset="0"/>
                <a:cs typeface="Arial" pitchFamily="34" charset="0"/>
              </a:rPr>
              <a:t>m</a:t>
            </a:r>
            <a:r>
              <a:rPr sz="3200" dirty="0" err="1" smtClean="0">
                <a:latin typeface="Arial" pitchFamily="34" charset="0"/>
                <a:cs typeface="Arial" pitchFamily="34" charset="0"/>
              </a:rPr>
              <a:t>esurée</a:t>
            </a:r>
            <a:r>
              <a:rPr sz="3200" spc="30" dirty="0" smtClean="0">
                <a:latin typeface="Arial" pitchFamily="34" charset="0"/>
                <a:cs typeface="Arial" pitchFamily="34" charset="0"/>
              </a:rPr>
              <a:t> </a:t>
            </a:r>
            <a:r>
              <a:rPr sz="3200" dirty="0">
                <a:latin typeface="Arial" pitchFamily="34" charset="0"/>
                <a:cs typeface="Arial" pitchFamily="34" charset="0"/>
              </a:rPr>
              <a:t>au ca</a:t>
            </a:r>
            <a:r>
              <a:rPr sz="3200" spc="-10" dirty="0">
                <a:latin typeface="Arial" pitchFamily="34" charset="0"/>
                <a:cs typeface="Arial" pitchFamily="34" charset="0"/>
              </a:rPr>
              <a:t>b</a:t>
            </a:r>
            <a:r>
              <a:rPr sz="3200" dirty="0">
                <a:latin typeface="Arial" pitchFamily="34" charset="0"/>
                <a:cs typeface="Arial" pitchFamily="34" charset="0"/>
              </a:rPr>
              <a:t>i</a:t>
            </a:r>
            <a:r>
              <a:rPr sz="3200" spc="-10" dirty="0">
                <a:latin typeface="Arial" pitchFamily="34" charset="0"/>
                <a:cs typeface="Arial" pitchFamily="34" charset="0"/>
              </a:rPr>
              <a:t>n</a:t>
            </a:r>
            <a:r>
              <a:rPr sz="3200" dirty="0">
                <a:latin typeface="Arial" pitchFamily="34" charset="0"/>
                <a:cs typeface="Arial" pitchFamily="34" charset="0"/>
              </a:rPr>
              <a:t>et</a:t>
            </a:r>
            <a:r>
              <a:rPr sz="3200" spc="15" dirty="0">
                <a:latin typeface="Arial" pitchFamily="34" charset="0"/>
                <a:cs typeface="Arial" pitchFamily="34" charset="0"/>
              </a:rPr>
              <a:t> </a:t>
            </a:r>
            <a:r>
              <a:rPr sz="3200" spc="-25" dirty="0">
                <a:latin typeface="Arial" pitchFamily="34" charset="0"/>
                <a:cs typeface="Arial" pitchFamily="34" charset="0"/>
              </a:rPr>
              <a:t>m</a:t>
            </a:r>
            <a:r>
              <a:rPr sz="3200" dirty="0">
                <a:latin typeface="Arial" pitchFamily="34" charset="0"/>
                <a:cs typeface="Arial" pitchFamily="34" charset="0"/>
              </a:rPr>
              <a:t>é</a:t>
            </a:r>
            <a:r>
              <a:rPr sz="3200" spc="-10" dirty="0">
                <a:latin typeface="Arial" pitchFamily="34" charset="0"/>
                <a:cs typeface="Arial" pitchFamily="34" charset="0"/>
              </a:rPr>
              <a:t>d</a:t>
            </a:r>
            <a:r>
              <a:rPr sz="3200" dirty="0">
                <a:latin typeface="Arial" pitchFamily="34" charset="0"/>
                <a:cs typeface="Arial" pitchFamily="34" charset="0"/>
              </a:rPr>
              <a:t>ic</a:t>
            </a:r>
            <a:r>
              <a:rPr sz="3200" spc="-10" dirty="0">
                <a:latin typeface="Arial" pitchFamily="34" charset="0"/>
                <a:cs typeface="Arial" pitchFamily="34" charset="0"/>
              </a:rPr>
              <a:t>a</a:t>
            </a:r>
            <a:r>
              <a:rPr sz="3200" dirty="0">
                <a:latin typeface="Arial" pitchFamily="34" charset="0"/>
                <a:cs typeface="Arial" pitchFamily="34" charset="0"/>
              </a:rPr>
              <a:t>l</a:t>
            </a:r>
            <a:r>
              <a:rPr sz="3200" spc="40" dirty="0">
                <a:latin typeface="Arial" pitchFamily="34" charset="0"/>
                <a:cs typeface="Arial" pitchFamily="34" charset="0"/>
              </a:rPr>
              <a:t> </a:t>
            </a:r>
            <a:r>
              <a:rPr sz="3200" dirty="0">
                <a:latin typeface="Arial" pitchFamily="34" charset="0"/>
                <a:cs typeface="Arial" pitchFamily="34" charset="0"/>
              </a:rPr>
              <a:t>et</a:t>
            </a:r>
            <a:r>
              <a:rPr sz="3200" spc="-10" dirty="0">
                <a:latin typeface="Arial" pitchFamily="34" charset="0"/>
                <a:cs typeface="Arial" pitchFamily="34" charset="0"/>
              </a:rPr>
              <a:t> </a:t>
            </a:r>
            <a:r>
              <a:rPr sz="3200" dirty="0">
                <a:latin typeface="Arial" pitchFamily="34" charset="0"/>
                <a:cs typeface="Arial" pitchFamily="34" charset="0"/>
              </a:rPr>
              <a:t>co</a:t>
            </a:r>
            <a:r>
              <a:rPr sz="3200" spc="-10" dirty="0">
                <a:latin typeface="Arial" pitchFamily="34" charset="0"/>
                <a:cs typeface="Arial" pitchFamily="34" charset="0"/>
              </a:rPr>
              <a:t>n</a:t>
            </a:r>
            <a:r>
              <a:rPr sz="3200" dirty="0">
                <a:latin typeface="Arial" pitchFamily="34" charset="0"/>
                <a:cs typeface="Arial" pitchFamily="34" charset="0"/>
              </a:rPr>
              <a:t>fir</a:t>
            </a:r>
            <a:r>
              <a:rPr sz="3200" spc="-20" dirty="0">
                <a:latin typeface="Arial" pitchFamily="34" charset="0"/>
                <a:cs typeface="Arial" pitchFamily="34" charset="0"/>
              </a:rPr>
              <a:t>m</a:t>
            </a:r>
            <a:r>
              <a:rPr sz="3200" dirty="0">
                <a:latin typeface="Arial" pitchFamily="34" charset="0"/>
                <a:cs typeface="Arial" pitchFamily="34" charset="0"/>
              </a:rPr>
              <a:t>é</a:t>
            </a:r>
            <a:r>
              <a:rPr sz="3200" spc="-10" dirty="0">
                <a:latin typeface="Arial" pitchFamily="34" charset="0"/>
                <a:cs typeface="Arial" pitchFamily="34" charset="0"/>
              </a:rPr>
              <a:t>e</a:t>
            </a:r>
            <a:r>
              <a:rPr sz="3200" dirty="0">
                <a:latin typeface="Arial" pitchFamily="34" charset="0"/>
                <a:cs typeface="Arial" pitchFamily="34" charset="0"/>
              </a:rPr>
              <a:t>s</a:t>
            </a:r>
            <a:r>
              <a:rPr sz="3200" spc="20" dirty="0">
                <a:latin typeface="Arial" pitchFamily="34" charset="0"/>
                <a:cs typeface="Arial" pitchFamily="34" charset="0"/>
              </a:rPr>
              <a:t> </a:t>
            </a:r>
            <a:r>
              <a:rPr sz="3200" dirty="0">
                <a:latin typeface="Arial" pitchFamily="34" charset="0"/>
                <a:cs typeface="Arial" pitchFamily="34" charset="0"/>
              </a:rPr>
              <a:t>au</a:t>
            </a:r>
            <a:r>
              <a:rPr sz="3200" spc="-10" dirty="0">
                <a:latin typeface="Arial" pitchFamily="34" charset="0"/>
                <a:cs typeface="Arial" pitchFamily="34" charset="0"/>
              </a:rPr>
              <a:t> </a:t>
            </a:r>
            <a:r>
              <a:rPr sz="3200" spc="-20" dirty="0">
                <a:latin typeface="Arial" pitchFamily="34" charset="0"/>
                <a:cs typeface="Arial" pitchFamily="34" charset="0"/>
              </a:rPr>
              <a:t>m</a:t>
            </a:r>
            <a:r>
              <a:rPr sz="3200" dirty="0">
                <a:latin typeface="Arial" pitchFamily="34" charset="0"/>
                <a:cs typeface="Arial" pitchFamily="34" charset="0"/>
              </a:rPr>
              <a:t>i</a:t>
            </a:r>
            <a:r>
              <a:rPr sz="3200" spc="-10" dirty="0">
                <a:latin typeface="Arial" pitchFamily="34" charset="0"/>
                <a:cs typeface="Arial" pitchFamily="34" charset="0"/>
              </a:rPr>
              <a:t>n</a:t>
            </a:r>
            <a:r>
              <a:rPr sz="3200" dirty="0">
                <a:latin typeface="Arial" pitchFamily="34" charset="0"/>
                <a:cs typeface="Arial" pitchFamily="34" charset="0"/>
              </a:rPr>
              <a:t>i</a:t>
            </a:r>
            <a:r>
              <a:rPr sz="3200" spc="-15" dirty="0">
                <a:latin typeface="Arial" pitchFamily="34" charset="0"/>
                <a:cs typeface="Arial" pitchFamily="34" charset="0"/>
              </a:rPr>
              <a:t>m</a:t>
            </a:r>
            <a:r>
              <a:rPr sz="3200" dirty="0">
                <a:latin typeface="Arial" pitchFamily="34" charset="0"/>
                <a:cs typeface="Arial" pitchFamily="34" charset="0"/>
              </a:rPr>
              <a:t>um</a:t>
            </a:r>
            <a:r>
              <a:rPr sz="3200" spc="40" dirty="0">
                <a:latin typeface="Arial" pitchFamily="34" charset="0"/>
                <a:cs typeface="Arial" pitchFamily="34" charset="0"/>
              </a:rPr>
              <a:t> </a:t>
            </a:r>
            <a:r>
              <a:rPr sz="3200" dirty="0">
                <a:latin typeface="Arial" pitchFamily="34" charset="0"/>
                <a:cs typeface="Arial" pitchFamily="34" charset="0"/>
              </a:rPr>
              <a:t>p</a:t>
            </a:r>
            <a:r>
              <a:rPr sz="3200" spc="-10" dirty="0">
                <a:latin typeface="Arial" pitchFamily="34" charset="0"/>
                <a:cs typeface="Arial" pitchFamily="34" charset="0"/>
              </a:rPr>
              <a:t>a</a:t>
            </a:r>
            <a:r>
              <a:rPr sz="3200" dirty="0">
                <a:latin typeface="Arial" pitchFamily="34" charset="0"/>
                <a:cs typeface="Arial" pitchFamily="34" charset="0"/>
              </a:rPr>
              <a:t>r</a:t>
            </a:r>
            <a:r>
              <a:rPr sz="3200" spc="5" dirty="0">
                <a:latin typeface="Arial" pitchFamily="34" charset="0"/>
                <a:cs typeface="Arial" pitchFamily="34" charset="0"/>
              </a:rPr>
              <a:t> </a:t>
            </a:r>
            <a:r>
              <a:rPr sz="3200" dirty="0">
                <a:latin typeface="Arial" pitchFamily="34" charset="0"/>
                <a:cs typeface="Arial" pitchFamily="34" charset="0"/>
              </a:rPr>
              <a:t>02 </a:t>
            </a:r>
            <a:r>
              <a:rPr sz="3200" spc="-20" dirty="0">
                <a:latin typeface="Arial" pitchFamily="34" charset="0"/>
                <a:cs typeface="Arial" pitchFamily="34" charset="0"/>
              </a:rPr>
              <a:t>m</a:t>
            </a:r>
            <a:r>
              <a:rPr sz="3200" dirty="0">
                <a:latin typeface="Arial" pitchFamily="34" charset="0"/>
                <a:cs typeface="Arial" pitchFamily="34" charset="0"/>
              </a:rPr>
              <a:t>esures</a:t>
            </a:r>
            <a:r>
              <a:rPr sz="3200" spc="20" dirty="0">
                <a:latin typeface="Arial" pitchFamily="34" charset="0"/>
                <a:cs typeface="Arial" pitchFamily="34" charset="0"/>
              </a:rPr>
              <a:t> </a:t>
            </a:r>
            <a:r>
              <a:rPr sz="3200" dirty="0">
                <a:latin typeface="Arial" pitchFamily="34" charset="0"/>
                <a:cs typeface="Arial" pitchFamily="34" charset="0"/>
              </a:rPr>
              <a:t>par consu</a:t>
            </a:r>
            <a:r>
              <a:rPr sz="3200" spc="-10" dirty="0">
                <a:latin typeface="Arial" pitchFamily="34" charset="0"/>
                <a:cs typeface="Arial" pitchFamily="34" charset="0"/>
              </a:rPr>
              <a:t>l</a:t>
            </a:r>
            <a:r>
              <a:rPr sz="3200" dirty="0">
                <a:latin typeface="Arial" pitchFamily="34" charset="0"/>
                <a:cs typeface="Arial" pitchFamily="34" charset="0"/>
              </a:rPr>
              <a:t>tati</a:t>
            </a:r>
            <a:r>
              <a:rPr sz="3200" spc="-10" dirty="0">
                <a:latin typeface="Arial" pitchFamily="34" charset="0"/>
                <a:cs typeface="Arial" pitchFamily="34" charset="0"/>
              </a:rPr>
              <a:t>o</a:t>
            </a:r>
            <a:r>
              <a:rPr sz="3200" dirty="0">
                <a:latin typeface="Arial" pitchFamily="34" charset="0"/>
                <a:cs typeface="Arial" pitchFamily="34" charset="0"/>
              </a:rPr>
              <a:t>n,</a:t>
            </a:r>
            <a:r>
              <a:rPr sz="3200" spc="15" dirty="0">
                <a:latin typeface="Arial" pitchFamily="34" charset="0"/>
                <a:cs typeface="Arial" pitchFamily="34" charset="0"/>
              </a:rPr>
              <a:t> </a:t>
            </a:r>
            <a:r>
              <a:rPr sz="3200" dirty="0">
                <a:latin typeface="Arial" pitchFamily="34" charset="0"/>
                <a:cs typeface="Arial" pitchFamily="34" charset="0"/>
              </a:rPr>
              <a:t>au cours de 03 consultatio</a:t>
            </a:r>
            <a:r>
              <a:rPr sz="3200" spc="-10" dirty="0">
                <a:latin typeface="Arial" pitchFamily="34" charset="0"/>
                <a:cs typeface="Arial" pitchFamily="34" charset="0"/>
              </a:rPr>
              <a:t>n</a:t>
            </a:r>
            <a:r>
              <a:rPr sz="3200" dirty="0">
                <a:latin typeface="Arial" pitchFamily="34" charset="0"/>
                <a:cs typeface="Arial" pitchFamily="34" charset="0"/>
              </a:rPr>
              <a:t>s success</a:t>
            </a:r>
            <a:r>
              <a:rPr sz="3200" spc="-10" dirty="0">
                <a:latin typeface="Arial" pitchFamily="34" charset="0"/>
                <a:cs typeface="Arial" pitchFamily="34" charset="0"/>
              </a:rPr>
              <a:t>i</a:t>
            </a:r>
            <a:r>
              <a:rPr sz="3200" dirty="0">
                <a:latin typeface="Arial" pitchFamily="34" charset="0"/>
                <a:cs typeface="Arial" pitchFamily="34" charset="0"/>
              </a:rPr>
              <a:t>ves,</a:t>
            </a:r>
            <a:r>
              <a:rPr sz="3200" spc="15" dirty="0">
                <a:latin typeface="Arial" pitchFamily="34" charset="0"/>
                <a:cs typeface="Arial" pitchFamily="34" charset="0"/>
              </a:rPr>
              <a:t> </a:t>
            </a:r>
            <a:r>
              <a:rPr sz="3200" dirty="0">
                <a:latin typeface="Arial" pitchFamily="34" charset="0"/>
                <a:cs typeface="Arial" pitchFamily="34" charset="0"/>
              </a:rPr>
              <a:t>sur </a:t>
            </a:r>
            <a:r>
              <a:rPr sz="3200" spc="-10" dirty="0">
                <a:latin typeface="Arial" pitchFamily="34" charset="0"/>
                <a:cs typeface="Arial" pitchFamily="34" charset="0"/>
              </a:rPr>
              <a:t>u</a:t>
            </a:r>
            <a:r>
              <a:rPr sz="3200" dirty="0">
                <a:latin typeface="Arial" pitchFamily="34" charset="0"/>
                <a:cs typeface="Arial" pitchFamily="34" charset="0"/>
              </a:rPr>
              <a:t>ne</a:t>
            </a:r>
            <a:r>
              <a:rPr sz="3200" spc="5" dirty="0">
                <a:latin typeface="Arial" pitchFamily="34" charset="0"/>
                <a:cs typeface="Arial" pitchFamily="34" charset="0"/>
              </a:rPr>
              <a:t> </a:t>
            </a:r>
            <a:r>
              <a:rPr sz="3200" dirty="0">
                <a:latin typeface="Arial" pitchFamily="34" charset="0"/>
                <a:cs typeface="Arial" pitchFamily="34" charset="0"/>
              </a:rPr>
              <a:t>péri</a:t>
            </a:r>
            <a:r>
              <a:rPr sz="3200" spc="-10" dirty="0">
                <a:latin typeface="Arial" pitchFamily="34" charset="0"/>
                <a:cs typeface="Arial" pitchFamily="34" charset="0"/>
              </a:rPr>
              <a:t>o</a:t>
            </a:r>
            <a:r>
              <a:rPr sz="3200" dirty="0">
                <a:latin typeface="Arial" pitchFamily="34" charset="0"/>
                <a:cs typeface="Arial" pitchFamily="34" charset="0"/>
              </a:rPr>
              <a:t>de</a:t>
            </a:r>
            <a:r>
              <a:rPr sz="3200" spc="5" dirty="0">
                <a:latin typeface="Arial" pitchFamily="34" charset="0"/>
                <a:cs typeface="Arial" pitchFamily="34" charset="0"/>
              </a:rPr>
              <a:t> </a:t>
            </a:r>
            <a:r>
              <a:rPr sz="3200" dirty="0">
                <a:latin typeface="Arial" pitchFamily="34" charset="0"/>
                <a:cs typeface="Arial" pitchFamily="34" charset="0"/>
              </a:rPr>
              <a:t>de</a:t>
            </a:r>
            <a:r>
              <a:rPr sz="3200" spc="5" dirty="0">
                <a:latin typeface="Arial" pitchFamily="34" charset="0"/>
                <a:cs typeface="Arial" pitchFamily="34" charset="0"/>
              </a:rPr>
              <a:t> </a:t>
            </a:r>
            <a:r>
              <a:rPr sz="3200" dirty="0">
                <a:latin typeface="Arial" pitchFamily="34" charset="0"/>
                <a:cs typeface="Arial" pitchFamily="34" charset="0"/>
              </a:rPr>
              <a:t>03 à</a:t>
            </a:r>
            <a:r>
              <a:rPr sz="3200" spc="-10" dirty="0">
                <a:latin typeface="Arial" pitchFamily="34" charset="0"/>
                <a:cs typeface="Arial" pitchFamily="34" charset="0"/>
              </a:rPr>
              <a:t> </a:t>
            </a:r>
            <a:r>
              <a:rPr sz="3200" dirty="0">
                <a:latin typeface="Arial" pitchFamily="34" charset="0"/>
                <a:cs typeface="Arial" pitchFamily="34" charset="0"/>
              </a:rPr>
              <a:t>06</a:t>
            </a:r>
            <a:r>
              <a:rPr sz="3200" spc="5" dirty="0">
                <a:latin typeface="Arial" pitchFamily="34" charset="0"/>
                <a:cs typeface="Arial" pitchFamily="34" charset="0"/>
              </a:rPr>
              <a:t> </a:t>
            </a:r>
            <a:r>
              <a:rPr sz="3200" spc="-20" dirty="0" err="1">
                <a:latin typeface="Arial" pitchFamily="34" charset="0"/>
                <a:cs typeface="Arial" pitchFamily="34" charset="0"/>
              </a:rPr>
              <a:t>m</a:t>
            </a:r>
            <a:r>
              <a:rPr sz="3200" dirty="0" err="1">
                <a:latin typeface="Arial" pitchFamily="34" charset="0"/>
                <a:cs typeface="Arial" pitchFamily="34" charset="0"/>
              </a:rPr>
              <a:t>o</a:t>
            </a:r>
            <a:r>
              <a:rPr sz="3200" spc="-10" dirty="0" err="1">
                <a:latin typeface="Arial" pitchFamily="34" charset="0"/>
                <a:cs typeface="Arial" pitchFamily="34" charset="0"/>
              </a:rPr>
              <a:t>i</a:t>
            </a:r>
            <a:r>
              <a:rPr sz="3200" dirty="0" err="1">
                <a:latin typeface="Arial" pitchFamily="34" charset="0"/>
                <a:cs typeface="Arial" pitchFamily="34" charset="0"/>
              </a:rPr>
              <a:t>s</a:t>
            </a:r>
            <a:r>
              <a:rPr sz="3200" dirty="0" smtClean="0">
                <a:latin typeface="Arial" pitchFamily="34" charset="0"/>
                <a:cs typeface="Arial" pitchFamily="34" charset="0"/>
              </a:rPr>
              <a:t>.</a:t>
            </a:r>
            <a:endParaRPr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1676400" y="310515"/>
            <a:ext cx="5954066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 dirty="0" smtClean="0">
                <a:latin typeface="Arial" pitchFamily="34" charset="0"/>
                <a:cs typeface="Arial" pitchFamily="34" charset="0"/>
              </a:rPr>
              <a:t>Hypertension Artérielle.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84098" y="215544"/>
            <a:ext cx="7975803" cy="1079885"/>
          </a:xfrm>
          <a:prstGeom prst="rect">
            <a:avLst/>
          </a:prstGeom>
        </p:spPr>
        <p:txBody>
          <a:bodyPr vert="horz" wrap="square" lIns="0" tIns="398881" rIns="0" bIns="0" rtlCol="0">
            <a:spAutoFit/>
          </a:bodyPr>
          <a:lstStyle/>
          <a:p>
            <a:pPr marL="3495040">
              <a:lnSpc>
                <a:spcPct val="100000"/>
              </a:lnSpc>
            </a:pPr>
            <a:r>
              <a:rPr lang="fr-FR" sz="4400" spc="-5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</a:t>
            </a:r>
            <a:r>
              <a:rPr sz="4400" spc="-5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lan</a:t>
            </a:r>
            <a:r>
              <a:rPr lang="fr-FR" sz="4400" spc="-5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sz="4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672996"/>
            <a:ext cx="8303260" cy="42986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27050" indent="-514350">
              <a:lnSpc>
                <a:spcPct val="100000"/>
              </a:lnSpc>
              <a:buFont typeface="+mj-lt"/>
              <a:buAutoNum type="arabicPeriod"/>
              <a:tabLst>
                <a:tab pos="403225" algn="l"/>
              </a:tabLst>
            </a:pPr>
            <a:r>
              <a:rPr sz="3200" dirty="0">
                <a:latin typeface="Arial" pitchFamily="34" charset="0"/>
                <a:cs typeface="Arial" pitchFamily="34" charset="0"/>
              </a:rPr>
              <a:t>Rap</a:t>
            </a:r>
            <a:r>
              <a:rPr sz="3200" spc="-20" dirty="0">
                <a:latin typeface="Arial" pitchFamily="34" charset="0"/>
                <a:cs typeface="Arial" pitchFamily="34" charset="0"/>
              </a:rPr>
              <a:t>p</a:t>
            </a:r>
            <a:r>
              <a:rPr sz="3200" dirty="0">
                <a:latin typeface="Arial" pitchFamily="34" charset="0"/>
                <a:cs typeface="Arial" pitchFamily="34" charset="0"/>
              </a:rPr>
              <a:t>el</a:t>
            </a:r>
            <a:r>
              <a:rPr sz="3200" spc="10" dirty="0">
                <a:latin typeface="Arial" pitchFamily="34" charset="0"/>
                <a:cs typeface="Arial" pitchFamily="34" charset="0"/>
              </a:rPr>
              <a:t> </a:t>
            </a:r>
            <a:r>
              <a:rPr sz="3200" spc="-5" dirty="0" smtClean="0">
                <a:latin typeface="Arial" pitchFamily="34" charset="0"/>
                <a:cs typeface="Arial" pitchFamily="34" charset="0"/>
              </a:rPr>
              <a:t>p</a:t>
            </a:r>
            <a:r>
              <a:rPr sz="3200" spc="-70" dirty="0" smtClean="0">
                <a:latin typeface="Arial" pitchFamily="34" charset="0"/>
                <a:cs typeface="Arial" pitchFamily="34" charset="0"/>
              </a:rPr>
              <a:t>h</a:t>
            </a:r>
            <a:r>
              <a:rPr sz="3200" spc="-25" dirty="0" smtClean="0">
                <a:latin typeface="Arial" pitchFamily="34" charset="0"/>
                <a:cs typeface="Arial" pitchFamily="34" charset="0"/>
              </a:rPr>
              <a:t>y</a:t>
            </a:r>
            <a:r>
              <a:rPr sz="3200" spc="-5" dirty="0" smtClean="0">
                <a:latin typeface="Arial" pitchFamily="34" charset="0"/>
                <a:cs typeface="Arial" pitchFamily="34" charset="0"/>
              </a:rPr>
              <a:t>s</a:t>
            </a:r>
            <a:r>
              <a:rPr sz="3200" spc="-10" dirty="0" smtClean="0">
                <a:latin typeface="Arial" pitchFamily="34" charset="0"/>
                <a:cs typeface="Arial" pitchFamily="34" charset="0"/>
              </a:rPr>
              <a:t>i</a:t>
            </a:r>
            <a:r>
              <a:rPr sz="3200" spc="-5" dirty="0" smtClean="0">
                <a:latin typeface="Arial" pitchFamily="34" charset="0"/>
                <a:cs typeface="Arial" pitchFamily="34" charset="0"/>
              </a:rPr>
              <a:t>ologiq</a:t>
            </a:r>
            <a:r>
              <a:rPr sz="3200" spc="-10" dirty="0" smtClean="0">
                <a:latin typeface="Arial" pitchFamily="34" charset="0"/>
                <a:cs typeface="Arial" pitchFamily="34" charset="0"/>
              </a:rPr>
              <a:t>u</a:t>
            </a:r>
            <a:r>
              <a:rPr sz="3200" dirty="0" smtClean="0">
                <a:latin typeface="Arial" pitchFamily="34" charset="0"/>
                <a:cs typeface="Arial" pitchFamily="34" charset="0"/>
              </a:rPr>
              <a:t>e</a:t>
            </a:r>
            <a:r>
              <a:rPr lang="fr-FR" sz="3200" dirty="0" smtClean="0">
                <a:latin typeface="Arial" pitchFamily="34" charset="0"/>
                <a:cs typeface="Arial" pitchFamily="34" charset="0"/>
              </a:rPr>
              <a:t>.</a:t>
            </a:r>
            <a:endParaRPr sz="3200" dirty="0">
              <a:latin typeface="Arial" pitchFamily="34" charset="0"/>
              <a:cs typeface="Arial" pitchFamily="34" charset="0"/>
            </a:endParaRPr>
          </a:p>
          <a:p>
            <a:pPr marL="527050" indent="-514350">
              <a:lnSpc>
                <a:spcPct val="100000"/>
              </a:lnSpc>
              <a:spcBef>
                <a:spcPts val="385"/>
              </a:spcBef>
              <a:buFont typeface="+mj-lt"/>
              <a:buAutoNum type="arabicPeriod"/>
              <a:tabLst>
                <a:tab pos="415290" algn="l"/>
              </a:tabLst>
            </a:pPr>
            <a:r>
              <a:rPr sz="3200" spc="-235" dirty="0">
                <a:latin typeface="Arial" pitchFamily="34" charset="0"/>
                <a:cs typeface="Arial" pitchFamily="34" charset="0"/>
              </a:rPr>
              <a:t>L</a:t>
            </a:r>
            <a:r>
              <a:rPr sz="3200" dirty="0">
                <a:latin typeface="Arial" pitchFamily="34" charset="0"/>
                <a:cs typeface="Arial" pitchFamily="34" charset="0"/>
              </a:rPr>
              <a:t>’</a:t>
            </a:r>
            <a:r>
              <a:rPr sz="3200" spc="-60" dirty="0">
                <a:latin typeface="Arial" pitchFamily="34" charset="0"/>
                <a:cs typeface="Arial" pitchFamily="34" charset="0"/>
              </a:rPr>
              <a:t>h</a:t>
            </a:r>
            <a:r>
              <a:rPr sz="3200" dirty="0">
                <a:latin typeface="Arial" pitchFamily="34" charset="0"/>
                <a:cs typeface="Arial" pitchFamily="34" charset="0"/>
              </a:rPr>
              <a:t>yper</a:t>
            </a:r>
            <a:r>
              <a:rPr sz="3200" spc="-45" dirty="0">
                <a:latin typeface="Arial" pitchFamily="34" charset="0"/>
                <a:cs typeface="Arial" pitchFamily="34" charset="0"/>
              </a:rPr>
              <a:t>t</a:t>
            </a:r>
            <a:r>
              <a:rPr sz="3200" dirty="0">
                <a:latin typeface="Arial" pitchFamily="34" charset="0"/>
                <a:cs typeface="Arial" pitchFamily="34" charset="0"/>
              </a:rPr>
              <a:t>ens</a:t>
            </a:r>
            <a:r>
              <a:rPr sz="3200" spc="-15" dirty="0">
                <a:latin typeface="Arial" pitchFamily="34" charset="0"/>
                <a:cs typeface="Arial" pitchFamily="34" charset="0"/>
              </a:rPr>
              <a:t>i</a:t>
            </a:r>
            <a:r>
              <a:rPr sz="3200" dirty="0">
                <a:latin typeface="Arial" pitchFamily="34" charset="0"/>
                <a:cs typeface="Arial" pitchFamily="34" charset="0"/>
              </a:rPr>
              <a:t>on</a:t>
            </a:r>
            <a:r>
              <a:rPr sz="3200" spc="20" dirty="0">
                <a:latin typeface="Arial" pitchFamily="34" charset="0"/>
                <a:cs typeface="Arial" pitchFamily="34" charset="0"/>
              </a:rPr>
              <a:t> </a:t>
            </a:r>
            <a:r>
              <a:rPr sz="3200" dirty="0">
                <a:latin typeface="Arial" pitchFamily="34" charset="0"/>
                <a:cs typeface="Arial" pitchFamily="34" charset="0"/>
              </a:rPr>
              <a:t>ar</a:t>
            </a:r>
            <a:r>
              <a:rPr sz="3200" spc="-45" dirty="0">
                <a:latin typeface="Arial" pitchFamily="34" charset="0"/>
                <a:cs typeface="Arial" pitchFamily="34" charset="0"/>
              </a:rPr>
              <a:t>t</a:t>
            </a:r>
            <a:r>
              <a:rPr sz="3200" dirty="0">
                <a:latin typeface="Arial" pitchFamily="34" charset="0"/>
                <a:cs typeface="Arial" pitchFamily="34" charset="0"/>
              </a:rPr>
              <a:t>érie</a:t>
            </a:r>
            <a:r>
              <a:rPr sz="3200" spc="-15" dirty="0">
                <a:latin typeface="Arial" pitchFamily="34" charset="0"/>
                <a:cs typeface="Arial" pitchFamily="34" charset="0"/>
              </a:rPr>
              <a:t>l</a:t>
            </a:r>
            <a:r>
              <a:rPr sz="3200" dirty="0">
                <a:latin typeface="Arial" pitchFamily="34" charset="0"/>
                <a:cs typeface="Arial" pitchFamily="34" charset="0"/>
              </a:rPr>
              <a:t>le (</a:t>
            </a:r>
            <a:r>
              <a:rPr sz="3200" spc="-15" dirty="0">
                <a:latin typeface="Arial" pitchFamily="34" charset="0"/>
                <a:cs typeface="Arial" pitchFamily="34" charset="0"/>
              </a:rPr>
              <a:t>H</a:t>
            </a:r>
            <a:r>
              <a:rPr sz="3200" spc="-254" dirty="0">
                <a:latin typeface="Arial" pitchFamily="34" charset="0"/>
                <a:cs typeface="Arial" pitchFamily="34" charset="0"/>
              </a:rPr>
              <a:t>T</a:t>
            </a:r>
            <a:r>
              <a:rPr sz="3200" dirty="0">
                <a:latin typeface="Arial" pitchFamily="34" charset="0"/>
                <a:cs typeface="Arial" pitchFamily="34" charset="0"/>
              </a:rPr>
              <a:t>A</a:t>
            </a:r>
            <a:r>
              <a:rPr sz="3200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fr-FR" sz="3200" dirty="0" smtClean="0">
                <a:latin typeface="Arial" pitchFamily="34" charset="0"/>
                <a:cs typeface="Arial" pitchFamily="34" charset="0"/>
              </a:rPr>
              <a:t>.</a:t>
            </a:r>
            <a:endParaRPr lang="fr-FR" sz="3200" dirty="0">
              <a:latin typeface="Arial" pitchFamily="34" charset="0"/>
              <a:cs typeface="Arial" pitchFamily="34" charset="0"/>
            </a:endParaRPr>
          </a:p>
          <a:p>
            <a:pPr marL="984250" lvl="1" indent="-514350">
              <a:spcBef>
                <a:spcPts val="385"/>
              </a:spcBef>
              <a:buFont typeface="+mj-lt"/>
              <a:buAutoNum type="alphaLcPeriod"/>
              <a:tabLst>
                <a:tab pos="415290" algn="l"/>
              </a:tabLst>
            </a:pPr>
            <a:r>
              <a:rPr sz="3200" spc="-5" dirty="0" err="1" smtClean="0">
                <a:latin typeface="Arial" pitchFamily="34" charset="0"/>
                <a:cs typeface="Arial" pitchFamily="34" charset="0"/>
              </a:rPr>
              <a:t>D</a:t>
            </a:r>
            <a:r>
              <a:rPr sz="3200" spc="-25" dirty="0" err="1" smtClean="0">
                <a:latin typeface="Arial" pitchFamily="34" charset="0"/>
                <a:cs typeface="Arial" pitchFamily="34" charset="0"/>
              </a:rPr>
              <a:t>é</a:t>
            </a:r>
            <a:r>
              <a:rPr sz="3200" spc="-5" dirty="0" err="1" smtClean="0">
                <a:latin typeface="Arial" pitchFamily="34" charset="0"/>
                <a:cs typeface="Arial" pitchFamily="34" charset="0"/>
              </a:rPr>
              <a:t>f</a:t>
            </a:r>
            <a:r>
              <a:rPr sz="3200" spc="-15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sz="3200" spc="-5" dirty="0" err="1" smtClean="0">
                <a:latin typeface="Arial" pitchFamily="34" charset="0"/>
                <a:cs typeface="Arial" pitchFamily="34" charset="0"/>
              </a:rPr>
              <a:t>ni</a:t>
            </a:r>
            <a:r>
              <a:rPr sz="3200" spc="-15" dirty="0" err="1" smtClean="0">
                <a:latin typeface="Arial" pitchFamily="34" charset="0"/>
                <a:cs typeface="Arial" pitchFamily="34" charset="0"/>
              </a:rPr>
              <a:t>t</a:t>
            </a:r>
            <a:r>
              <a:rPr sz="3200" dirty="0" err="1" smtClean="0">
                <a:latin typeface="Arial" pitchFamily="34" charset="0"/>
                <a:cs typeface="Arial" pitchFamily="34" charset="0"/>
              </a:rPr>
              <a:t>ion</a:t>
            </a:r>
            <a:r>
              <a:rPr sz="3200" spc="15" dirty="0" smtClean="0">
                <a:latin typeface="Arial" pitchFamily="34" charset="0"/>
                <a:cs typeface="Arial" pitchFamily="34" charset="0"/>
              </a:rPr>
              <a:t> </a:t>
            </a:r>
            <a:r>
              <a:rPr sz="3200" spc="-15" dirty="0">
                <a:latin typeface="Arial" pitchFamily="34" charset="0"/>
                <a:cs typeface="Arial" pitchFamily="34" charset="0"/>
              </a:rPr>
              <a:t>e</a:t>
            </a:r>
            <a:r>
              <a:rPr sz="3200" dirty="0">
                <a:latin typeface="Arial" pitchFamily="34" charset="0"/>
                <a:cs typeface="Arial" pitchFamily="34" charset="0"/>
              </a:rPr>
              <a:t>t</a:t>
            </a:r>
            <a:r>
              <a:rPr sz="3200" spc="-10" dirty="0">
                <a:latin typeface="Arial" pitchFamily="34" charset="0"/>
                <a:cs typeface="Arial" pitchFamily="34" charset="0"/>
              </a:rPr>
              <a:t> </a:t>
            </a:r>
            <a:r>
              <a:rPr sz="3200" dirty="0" smtClean="0">
                <a:latin typeface="Arial" pitchFamily="34" charset="0"/>
                <a:cs typeface="Arial" pitchFamily="34" charset="0"/>
              </a:rPr>
              <a:t>cla</a:t>
            </a:r>
            <a:r>
              <a:rPr sz="3200" spc="-15" dirty="0" smtClean="0">
                <a:latin typeface="Arial" pitchFamily="34" charset="0"/>
                <a:cs typeface="Arial" pitchFamily="34" charset="0"/>
              </a:rPr>
              <a:t>s</a:t>
            </a:r>
            <a:r>
              <a:rPr sz="3200" spc="-5" dirty="0" smtClean="0">
                <a:latin typeface="Arial" pitchFamily="34" charset="0"/>
                <a:cs typeface="Arial" pitchFamily="34" charset="0"/>
              </a:rPr>
              <a:t>s</a:t>
            </a:r>
            <a:r>
              <a:rPr sz="3200" spc="-10" dirty="0" smtClean="0">
                <a:latin typeface="Arial" pitchFamily="34" charset="0"/>
                <a:cs typeface="Arial" pitchFamily="34" charset="0"/>
              </a:rPr>
              <a:t>i</a:t>
            </a:r>
            <a:r>
              <a:rPr sz="3200" spc="-5" dirty="0" smtClean="0">
                <a:latin typeface="Arial" pitchFamily="34" charset="0"/>
                <a:cs typeface="Arial" pitchFamily="34" charset="0"/>
              </a:rPr>
              <a:t>f</a:t>
            </a:r>
            <a:r>
              <a:rPr sz="3200" spc="-15" dirty="0" smtClean="0">
                <a:latin typeface="Arial" pitchFamily="34" charset="0"/>
                <a:cs typeface="Arial" pitchFamily="34" charset="0"/>
              </a:rPr>
              <a:t>i</a:t>
            </a:r>
            <a:r>
              <a:rPr sz="3200" spc="-30" dirty="0" smtClean="0">
                <a:latin typeface="Arial" pitchFamily="34" charset="0"/>
                <a:cs typeface="Arial" pitchFamily="34" charset="0"/>
              </a:rPr>
              <a:t>c</a:t>
            </a:r>
            <a:r>
              <a:rPr sz="3200" spc="-25" dirty="0" smtClean="0">
                <a:latin typeface="Arial" pitchFamily="34" charset="0"/>
                <a:cs typeface="Arial" pitchFamily="34" charset="0"/>
              </a:rPr>
              <a:t>a</a:t>
            </a:r>
            <a:r>
              <a:rPr sz="3200" dirty="0" smtClean="0">
                <a:latin typeface="Arial" pitchFamily="34" charset="0"/>
                <a:cs typeface="Arial" pitchFamily="34" charset="0"/>
              </a:rPr>
              <a:t>t</a:t>
            </a:r>
            <a:r>
              <a:rPr sz="3200" spc="-15" dirty="0" smtClean="0">
                <a:latin typeface="Arial" pitchFamily="34" charset="0"/>
                <a:cs typeface="Arial" pitchFamily="34" charset="0"/>
              </a:rPr>
              <a:t>i</a:t>
            </a:r>
            <a:r>
              <a:rPr sz="3200" spc="-5" dirty="0" smtClean="0">
                <a:latin typeface="Arial" pitchFamily="34" charset="0"/>
                <a:cs typeface="Arial" pitchFamily="34" charset="0"/>
              </a:rPr>
              <a:t>on</a:t>
            </a:r>
            <a:r>
              <a:rPr lang="fr-FR" sz="3200" spc="-5" dirty="0" smtClean="0">
                <a:latin typeface="Arial" pitchFamily="34" charset="0"/>
                <a:cs typeface="Arial" pitchFamily="34" charset="0"/>
              </a:rPr>
              <a:t>.</a:t>
            </a:r>
            <a:endParaRPr lang="fr-FR" sz="3200" dirty="0">
              <a:latin typeface="Arial" pitchFamily="34" charset="0"/>
              <a:cs typeface="Arial" pitchFamily="34" charset="0"/>
            </a:endParaRPr>
          </a:p>
          <a:p>
            <a:pPr marL="984250" lvl="1" indent="-514350">
              <a:spcBef>
                <a:spcPts val="385"/>
              </a:spcBef>
              <a:buFont typeface="+mj-lt"/>
              <a:buAutoNum type="alphaLcPeriod"/>
              <a:tabLst>
                <a:tab pos="415290" algn="l"/>
              </a:tabLst>
            </a:pPr>
            <a:r>
              <a:rPr sz="3200" spc="-5" smtClean="0">
                <a:latin typeface="Arial" pitchFamily="34" charset="0"/>
                <a:cs typeface="Arial" pitchFamily="34" charset="0"/>
              </a:rPr>
              <a:t>L</a:t>
            </a:r>
            <a:r>
              <a:rPr sz="3200" smtClean="0">
                <a:latin typeface="Arial" pitchFamily="34" charset="0"/>
                <a:cs typeface="Arial" pitchFamily="34" charset="0"/>
              </a:rPr>
              <a:t>a </a:t>
            </a:r>
            <a:r>
              <a:rPr sz="3200" spc="-5" dirty="0">
                <a:latin typeface="Arial" pitchFamily="34" charset="0"/>
                <a:cs typeface="Arial" pitchFamily="34" charset="0"/>
              </a:rPr>
              <a:t>p</a:t>
            </a:r>
            <a:r>
              <a:rPr sz="3200" spc="-20" dirty="0">
                <a:latin typeface="Arial" pitchFamily="34" charset="0"/>
                <a:cs typeface="Arial" pitchFamily="34" charset="0"/>
              </a:rPr>
              <a:t>a</a:t>
            </a:r>
            <a:r>
              <a:rPr sz="3200" dirty="0">
                <a:latin typeface="Arial" pitchFamily="34" charset="0"/>
                <a:cs typeface="Arial" pitchFamily="34" charset="0"/>
              </a:rPr>
              <a:t>tho</a:t>
            </a:r>
            <a:r>
              <a:rPr sz="3200" spc="-30" dirty="0">
                <a:latin typeface="Arial" pitchFamily="34" charset="0"/>
                <a:cs typeface="Arial" pitchFamily="34" charset="0"/>
              </a:rPr>
              <a:t>g</a:t>
            </a:r>
            <a:r>
              <a:rPr sz="3200" dirty="0">
                <a:latin typeface="Arial" pitchFamily="34" charset="0"/>
                <a:cs typeface="Arial" pitchFamily="34" charset="0"/>
              </a:rPr>
              <a:t>enèse</a:t>
            </a:r>
            <a:r>
              <a:rPr sz="3200" spc="-20" dirty="0">
                <a:latin typeface="Arial" pitchFamily="34" charset="0"/>
                <a:cs typeface="Arial" pitchFamily="34" charset="0"/>
              </a:rPr>
              <a:t> </a:t>
            </a:r>
            <a:r>
              <a:rPr sz="3200" spc="-25" dirty="0" smtClean="0">
                <a:latin typeface="Arial" pitchFamily="34" charset="0"/>
                <a:cs typeface="Arial" pitchFamily="34" charset="0"/>
              </a:rPr>
              <a:t>g</a:t>
            </a:r>
            <a:r>
              <a:rPr sz="3200" dirty="0" smtClean="0">
                <a:latin typeface="Arial" pitchFamily="34" charset="0"/>
                <a:cs typeface="Arial" pitchFamily="34" charset="0"/>
              </a:rPr>
              <a:t>éné</a:t>
            </a:r>
            <a:r>
              <a:rPr sz="3200" spc="-70" dirty="0" smtClean="0">
                <a:latin typeface="Arial" pitchFamily="34" charset="0"/>
                <a:cs typeface="Arial" pitchFamily="34" charset="0"/>
              </a:rPr>
              <a:t>r</a:t>
            </a:r>
            <a:r>
              <a:rPr sz="3200" dirty="0" smtClean="0">
                <a:latin typeface="Arial" pitchFamily="34" charset="0"/>
                <a:cs typeface="Arial" pitchFamily="34" charset="0"/>
              </a:rPr>
              <a:t>ale</a:t>
            </a:r>
            <a:r>
              <a:rPr lang="fr-FR" sz="3200" dirty="0" smtClean="0">
                <a:latin typeface="Arial" pitchFamily="34" charset="0"/>
                <a:cs typeface="Arial" pitchFamily="34" charset="0"/>
              </a:rPr>
              <a:t>.</a:t>
            </a:r>
            <a:endParaRPr sz="3200" dirty="0">
              <a:latin typeface="Arial" pitchFamily="34" charset="0"/>
              <a:cs typeface="Arial" pitchFamily="34" charset="0"/>
            </a:endParaRPr>
          </a:p>
          <a:p>
            <a:pPr marL="527050" indent="-514350">
              <a:lnSpc>
                <a:spcPct val="100000"/>
              </a:lnSpc>
              <a:spcBef>
                <a:spcPts val="384"/>
              </a:spcBef>
              <a:buFont typeface="+mj-lt"/>
              <a:buAutoNum type="arabicPeriod"/>
              <a:tabLst>
                <a:tab pos="522605" algn="l"/>
              </a:tabLst>
            </a:pPr>
            <a:r>
              <a:rPr sz="3200" spc="-45" dirty="0" err="1">
                <a:latin typeface="Arial" pitchFamily="34" charset="0"/>
                <a:cs typeface="Arial" pitchFamily="34" charset="0"/>
              </a:rPr>
              <a:t>F</a:t>
            </a:r>
            <a:r>
              <a:rPr sz="3200" spc="-5" dirty="0" err="1">
                <a:latin typeface="Arial" pitchFamily="34" charset="0"/>
                <a:cs typeface="Arial" pitchFamily="34" charset="0"/>
              </a:rPr>
              <a:t>orme</a:t>
            </a:r>
            <a:r>
              <a:rPr sz="3200" dirty="0" err="1">
                <a:latin typeface="Arial" pitchFamily="34" charset="0"/>
                <a:cs typeface="Arial" pitchFamily="34" charset="0"/>
              </a:rPr>
              <a:t>s</a:t>
            </a:r>
            <a:r>
              <a:rPr sz="3200" spc="-5" dirty="0">
                <a:latin typeface="Arial" pitchFamily="34" charset="0"/>
                <a:cs typeface="Arial" pitchFamily="34" charset="0"/>
              </a:rPr>
              <a:t> </a:t>
            </a:r>
            <a:r>
              <a:rPr sz="3200" spc="-15" dirty="0" err="1" smtClean="0">
                <a:latin typeface="Arial" pitchFamily="34" charset="0"/>
                <a:cs typeface="Arial" pitchFamily="34" charset="0"/>
              </a:rPr>
              <a:t>e</a:t>
            </a:r>
            <a:r>
              <a:rPr sz="3200" dirty="0" err="1" smtClean="0">
                <a:latin typeface="Arial" pitchFamily="34" charset="0"/>
                <a:cs typeface="Arial" pitchFamily="34" charset="0"/>
              </a:rPr>
              <a:t>t</a:t>
            </a:r>
            <a:r>
              <a:rPr sz="3200" spc="-10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sz="3200" spc="-5" dirty="0" err="1" smtClean="0">
                <a:latin typeface="Arial" pitchFamily="34" charset="0"/>
                <a:cs typeface="Arial" pitchFamily="34" charset="0"/>
              </a:rPr>
              <a:t>op</a:t>
            </a:r>
            <a:r>
              <a:rPr sz="3200" spc="-25" dirty="0" err="1" smtClean="0">
                <a:latin typeface="Arial" pitchFamily="34" charset="0"/>
                <a:cs typeface="Arial" pitchFamily="34" charset="0"/>
              </a:rPr>
              <a:t>a</a:t>
            </a:r>
            <a:r>
              <a:rPr sz="3200" dirty="0" err="1" smtClean="0">
                <a:latin typeface="Arial" pitchFamily="34" charset="0"/>
                <a:cs typeface="Arial" pitchFamily="34" charset="0"/>
              </a:rPr>
              <a:t>tho</a:t>
            </a:r>
            <a:r>
              <a:rPr sz="3200" spc="-30" dirty="0" err="1" smtClean="0">
                <a:latin typeface="Arial" pitchFamily="34" charset="0"/>
                <a:cs typeface="Arial" pitchFamily="34" charset="0"/>
              </a:rPr>
              <a:t>g</a:t>
            </a:r>
            <a:r>
              <a:rPr sz="3200" dirty="0" err="1" smtClean="0">
                <a:latin typeface="Arial" pitchFamily="34" charset="0"/>
                <a:cs typeface="Arial" pitchFamily="34" charset="0"/>
              </a:rPr>
              <a:t>éniq</a:t>
            </a:r>
            <a:r>
              <a:rPr sz="3200" spc="-20" dirty="0" err="1" smtClean="0">
                <a:latin typeface="Arial" pitchFamily="34" charset="0"/>
                <a:cs typeface="Arial" pitchFamily="34" charset="0"/>
              </a:rPr>
              <a:t>u</a:t>
            </a:r>
            <a:r>
              <a:rPr sz="3200" dirty="0" err="1" smtClean="0">
                <a:latin typeface="Arial" pitchFamily="34" charset="0"/>
                <a:cs typeface="Arial" pitchFamily="34" charset="0"/>
              </a:rPr>
              <a:t>es</a:t>
            </a:r>
            <a:r>
              <a:rPr lang="fr-FR" sz="3200" dirty="0" smtClean="0">
                <a:latin typeface="Arial" pitchFamily="34" charset="0"/>
                <a:cs typeface="Arial" pitchFamily="34" charset="0"/>
              </a:rPr>
              <a:t>.</a:t>
            </a:r>
            <a:endParaRPr lang="fr-FR" sz="3200" dirty="0">
              <a:latin typeface="Arial" pitchFamily="34" charset="0"/>
              <a:cs typeface="Arial" pitchFamily="34" charset="0"/>
            </a:endParaRPr>
          </a:p>
          <a:p>
            <a:pPr marL="984250" lvl="1" indent="-514350">
              <a:spcBef>
                <a:spcPts val="384"/>
              </a:spcBef>
              <a:buFont typeface="+mj-lt"/>
              <a:buAutoNum type="alphaLcPeriod"/>
              <a:tabLst>
                <a:tab pos="522605" algn="l"/>
              </a:tabLst>
            </a:pPr>
            <a:r>
              <a:rPr sz="3200" spc="-225" dirty="0" smtClean="0">
                <a:latin typeface="Arial" pitchFamily="34" charset="0"/>
                <a:cs typeface="Arial" pitchFamily="34" charset="0"/>
              </a:rPr>
              <a:t>L</a:t>
            </a:r>
            <a:r>
              <a:rPr sz="3200" dirty="0" smtClean="0">
                <a:latin typeface="Arial" pitchFamily="34" charset="0"/>
                <a:cs typeface="Arial" pitchFamily="34" charset="0"/>
              </a:rPr>
              <a:t>’H</a:t>
            </a:r>
            <a:r>
              <a:rPr sz="3200" spc="-260" dirty="0" smtClean="0">
                <a:latin typeface="Arial" pitchFamily="34" charset="0"/>
                <a:cs typeface="Arial" pitchFamily="34" charset="0"/>
              </a:rPr>
              <a:t>T</a:t>
            </a:r>
            <a:r>
              <a:rPr sz="3200" dirty="0" smtClean="0">
                <a:latin typeface="Arial" pitchFamily="34" charset="0"/>
                <a:cs typeface="Arial" pitchFamily="34" charset="0"/>
              </a:rPr>
              <a:t>A</a:t>
            </a:r>
            <a:r>
              <a:rPr sz="3200" spc="5" dirty="0" smtClean="0">
                <a:latin typeface="Arial" pitchFamily="34" charset="0"/>
                <a:cs typeface="Arial" pitchFamily="34" charset="0"/>
              </a:rPr>
              <a:t> </a:t>
            </a:r>
            <a:r>
              <a:rPr sz="3200" dirty="0">
                <a:latin typeface="Arial" pitchFamily="34" charset="0"/>
                <a:cs typeface="Arial" pitchFamily="34" charset="0"/>
              </a:rPr>
              <a:t>pr</a:t>
            </a:r>
            <a:r>
              <a:rPr sz="3200" spc="-15" dirty="0">
                <a:latin typeface="Arial" pitchFamily="34" charset="0"/>
                <a:cs typeface="Arial" pitchFamily="34" charset="0"/>
              </a:rPr>
              <a:t>i</a:t>
            </a:r>
            <a:r>
              <a:rPr sz="3200" dirty="0">
                <a:latin typeface="Arial" pitchFamily="34" charset="0"/>
                <a:cs typeface="Arial" pitchFamily="34" charset="0"/>
              </a:rPr>
              <a:t>ma</a:t>
            </a:r>
            <a:r>
              <a:rPr sz="3200" spc="-15" dirty="0">
                <a:latin typeface="Arial" pitchFamily="34" charset="0"/>
                <a:cs typeface="Arial" pitchFamily="34" charset="0"/>
              </a:rPr>
              <a:t>i</a:t>
            </a:r>
            <a:r>
              <a:rPr sz="3200" spc="-40" dirty="0">
                <a:latin typeface="Arial" pitchFamily="34" charset="0"/>
                <a:cs typeface="Arial" pitchFamily="34" charset="0"/>
              </a:rPr>
              <a:t>r</a:t>
            </a:r>
            <a:r>
              <a:rPr sz="3200" dirty="0">
                <a:latin typeface="Arial" pitchFamily="34" charset="0"/>
                <a:cs typeface="Arial" pitchFamily="34" charset="0"/>
              </a:rPr>
              <a:t>e (</a:t>
            </a:r>
            <a:r>
              <a:rPr sz="3200" dirty="0" err="1">
                <a:latin typeface="Arial" pitchFamily="34" charset="0"/>
                <a:cs typeface="Arial" pitchFamily="34" charset="0"/>
              </a:rPr>
              <a:t>esse</a:t>
            </a:r>
            <a:r>
              <a:rPr sz="3200" spc="-35" dirty="0" err="1">
                <a:latin typeface="Arial" pitchFamily="34" charset="0"/>
                <a:cs typeface="Arial" pitchFamily="34" charset="0"/>
              </a:rPr>
              <a:t>n</a:t>
            </a:r>
            <a:r>
              <a:rPr sz="3200" dirty="0" err="1">
                <a:latin typeface="Arial" pitchFamily="34" charset="0"/>
                <a:cs typeface="Arial" pitchFamily="34" charset="0"/>
              </a:rPr>
              <a:t>t</a:t>
            </a:r>
            <a:r>
              <a:rPr sz="3200" spc="-15" dirty="0" err="1">
                <a:latin typeface="Arial" pitchFamily="34" charset="0"/>
                <a:cs typeface="Arial" pitchFamily="34" charset="0"/>
              </a:rPr>
              <a:t>i</a:t>
            </a:r>
            <a:r>
              <a:rPr sz="3200" dirty="0" err="1">
                <a:latin typeface="Arial" pitchFamily="34" charset="0"/>
                <a:cs typeface="Arial" pitchFamily="34" charset="0"/>
              </a:rPr>
              <a:t>el</a:t>
            </a:r>
            <a:r>
              <a:rPr sz="3200" spc="-15" dirty="0" err="1">
                <a:latin typeface="Arial" pitchFamily="34" charset="0"/>
                <a:cs typeface="Arial" pitchFamily="34" charset="0"/>
              </a:rPr>
              <a:t>l</a:t>
            </a:r>
            <a:r>
              <a:rPr sz="3200" dirty="0" err="1">
                <a:latin typeface="Arial" pitchFamily="34" charset="0"/>
                <a:cs typeface="Arial" pitchFamily="34" charset="0"/>
              </a:rPr>
              <a:t>e</a:t>
            </a:r>
            <a:r>
              <a:rPr sz="3200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fr-FR" sz="3200" dirty="0" smtClean="0">
                <a:latin typeface="Arial" pitchFamily="34" charset="0"/>
                <a:cs typeface="Arial" pitchFamily="34" charset="0"/>
              </a:rPr>
              <a:t>.</a:t>
            </a:r>
            <a:endParaRPr lang="fr-FR" sz="3200" dirty="0">
              <a:latin typeface="Arial" pitchFamily="34" charset="0"/>
              <a:cs typeface="Arial" pitchFamily="34" charset="0"/>
            </a:endParaRPr>
          </a:p>
          <a:p>
            <a:pPr marL="984250" lvl="1" indent="-514350">
              <a:spcBef>
                <a:spcPts val="384"/>
              </a:spcBef>
              <a:buFont typeface="+mj-lt"/>
              <a:buAutoNum type="alphaLcPeriod"/>
              <a:tabLst>
                <a:tab pos="522605" algn="l"/>
              </a:tabLst>
            </a:pPr>
            <a:r>
              <a:rPr sz="3200" spc="-235" dirty="0" smtClean="0">
                <a:latin typeface="Arial" pitchFamily="34" charset="0"/>
                <a:cs typeface="Arial" pitchFamily="34" charset="0"/>
              </a:rPr>
              <a:t>L</a:t>
            </a:r>
            <a:r>
              <a:rPr sz="3200" dirty="0" smtClean="0">
                <a:latin typeface="Arial" pitchFamily="34" charset="0"/>
                <a:cs typeface="Arial" pitchFamily="34" charset="0"/>
              </a:rPr>
              <a:t>’H</a:t>
            </a:r>
            <a:r>
              <a:rPr sz="3200" spc="-254" dirty="0" smtClean="0">
                <a:latin typeface="Arial" pitchFamily="34" charset="0"/>
                <a:cs typeface="Arial" pitchFamily="34" charset="0"/>
              </a:rPr>
              <a:t>T</a:t>
            </a:r>
            <a:r>
              <a:rPr sz="3200" dirty="0" smtClean="0">
                <a:latin typeface="Arial" pitchFamily="34" charset="0"/>
                <a:cs typeface="Arial" pitchFamily="34" charset="0"/>
              </a:rPr>
              <a:t>A</a:t>
            </a:r>
            <a:r>
              <a:rPr sz="3200" spc="10" dirty="0" smtClean="0">
                <a:latin typeface="Arial" pitchFamily="34" charset="0"/>
                <a:cs typeface="Arial" pitchFamily="34" charset="0"/>
              </a:rPr>
              <a:t> </a:t>
            </a:r>
            <a:r>
              <a:rPr sz="3200" dirty="0" err="1" smtClean="0">
                <a:latin typeface="Arial" pitchFamily="34" charset="0"/>
                <a:cs typeface="Arial" pitchFamily="34" charset="0"/>
              </a:rPr>
              <a:t>se</a:t>
            </a:r>
            <a:r>
              <a:rPr sz="3200" spc="-30" dirty="0" err="1" smtClean="0">
                <a:latin typeface="Arial" pitchFamily="34" charset="0"/>
                <a:cs typeface="Arial" pitchFamily="34" charset="0"/>
              </a:rPr>
              <a:t>c</a:t>
            </a:r>
            <a:r>
              <a:rPr sz="3200" dirty="0" err="1" smtClean="0">
                <a:latin typeface="Arial" pitchFamily="34" charset="0"/>
                <a:cs typeface="Arial" pitchFamily="34" charset="0"/>
              </a:rPr>
              <a:t>ondai</a:t>
            </a:r>
            <a:r>
              <a:rPr sz="3200" spc="-45" dirty="0" err="1" smtClean="0">
                <a:latin typeface="Arial" pitchFamily="34" charset="0"/>
                <a:cs typeface="Arial" pitchFamily="34" charset="0"/>
              </a:rPr>
              <a:t>r</a:t>
            </a:r>
            <a:r>
              <a:rPr sz="3200" dirty="0" err="1" smtClean="0">
                <a:latin typeface="Arial" pitchFamily="34" charset="0"/>
                <a:cs typeface="Arial" pitchFamily="34" charset="0"/>
              </a:rPr>
              <a:t>e</a:t>
            </a:r>
            <a:r>
              <a:rPr lang="fr-FR" sz="3200" dirty="0" smtClean="0">
                <a:latin typeface="Arial" pitchFamily="34" charset="0"/>
                <a:cs typeface="Arial" pitchFamily="34" charset="0"/>
              </a:rPr>
              <a:t>.</a:t>
            </a:r>
            <a:endParaRPr sz="3200" dirty="0">
              <a:latin typeface="Arial" pitchFamily="34" charset="0"/>
              <a:cs typeface="Arial" pitchFamily="34" charset="0"/>
            </a:endParaRPr>
          </a:p>
          <a:p>
            <a:pPr marL="527050" indent="-514350">
              <a:lnSpc>
                <a:spcPct val="100000"/>
              </a:lnSpc>
              <a:spcBef>
                <a:spcPts val="380"/>
              </a:spcBef>
              <a:buFont typeface="+mj-lt"/>
              <a:buAutoNum type="arabicPeriod"/>
              <a:tabLst>
                <a:tab pos="500380" algn="l"/>
              </a:tabLst>
            </a:pPr>
            <a:r>
              <a:rPr sz="3200" dirty="0">
                <a:latin typeface="Arial" pitchFamily="34" charset="0"/>
                <a:cs typeface="Arial" pitchFamily="34" charset="0"/>
              </a:rPr>
              <a:t>Les </a:t>
            </a:r>
            <a:r>
              <a:rPr sz="3200" spc="-30" dirty="0">
                <a:latin typeface="Arial" pitchFamily="34" charset="0"/>
                <a:cs typeface="Arial" pitchFamily="34" charset="0"/>
              </a:rPr>
              <a:t>c</a:t>
            </a:r>
            <a:r>
              <a:rPr sz="3200" dirty="0">
                <a:latin typeface="Arial" pitchFamily="34" charset="0"/>
                <a:cs typeface="Arial" pitchFamily="34" charset="0"/>
              </a:rPr>
              <a:t>omp</a:t>
            </a:r>
            <a:r>
              <a:rPr sz="3200" spc="-15" dirty="0">
                <a:latin typeface="Arial" pitchFamily="34" charset="0"/>
                <a:cs typeface="Arial" pitchFamily="34" charset="0"/>
              </a:rPr>
              <a:t>l</a:t>
            </a:r>
            <a:r>
              <a:rPr sz="3200" dirty="0">
                <a:latin typeface="Arial" pitchFamily="34" charset="0"/>
                <a:cs typeface="Arial" pitchFamily="34" charset="0"/>
              </a:rPr>
              <a:t>i</a:t>
            </a:r>
            <a:r>
              <a:rPr sz="3200" spc="-30" dirty="0">
                <a:latin typeface="Arial" pitchFamily="34" charset="0"/>
                <a:cs typeface="Arial" pitchFamily="34" charset="0"/>
              </a:rPr>
              <a:t>c</a:t>
            </a:r>
            <a:r>
              <a:rPr sz="3200" spc="-25" dirty="0">
                <a:latin typeface="Arial" pitchFamily="34" charset="0"/>
                <a:cs typeface="Arial" pitchFamily="34" charset="0"/>
              </a:rPr>
              <a:t>a</a:t>
            </a:r>
            <a:r>
              <a:rPr sz="3200" dirty="0">
                <a:latin typeface="Arial" pitchFamily="34" charset="0"/>
                <a:cs typeface="Arial" pitchFamily="34" charset="0"/>
              </a:rPr>
              <a:t>t</a:t>
            </a:r>
            <a:r>
              <a:rPr sz="3200" spc="-15" dirty="0">
                <a:latin typeface="Arial" pitchFamily="34" charset="0"/>
                <a:cs typeface="Arial" pitchFamily="34" charset="0"/>
              </a:rPr>
              <a:t>i</a:t>
            </a:r>
            <a:r>
              <a:rPr sz="3200" dirty="0">
                <a:latin typeface="Arial" pitchFamily="34" charset="0"/>
                <a:cs typeface="Arial" pitchFamily="34" charset="0"/>
              </a:rPr>
              <a:t>ons de </a:t>
            </a:r>
            <a:r>
              <a:rPr sz="3200" dirty="0" err="1" smtClean="0">
                <a:latin typeface="Arial" pitchFamily="34" charset="0"/>
                <a:cs typeface="Arial" pitchFamily="34" charset="0"/>
              </a:rPr>
              <a:t>l’H</a:t>
            </a:r>
            <a:r>
              <a:rPr sz="3200" spc="-260" dirty="0" err="1" smtClean="0">
                <a:latin typeface="Arial" pitchFamily="34" charset="0"/>
                <a:cs typeface="Arial" pitchFamily="34" charset="0"/>
              </a:rPr>
              <a:t>T</a:t>
            </a:r>
            <a:r>
              <a:rPr sz="3200" dirty="0" err="1" smtClean="0">
                <a:latin typeface="Arial" pitchFamily="34" charset="0"/>
                <a:cs typeface="Arial" pitchFamily="34" charset="0"/>
              </a:rPr>
              <a:t>A</a:t>
            </a:r>
            <a:r>
              <a:rPr lang="fr-FR" sz="3200" dirty="0" smtClean="0">
                <a:latin typeface="Arial" pitchFamily="34" charset="0"/>
                <a:cs typeface="Arial" pitchFamily="34" charset="0"/>
              </a:rPr>
              <a:t>.</a:t>
            </a:r>
            <a:endParaRPr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52400" y="1524000"/>
            <a:ext cx="8839200" cy="31085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lang="fr-FR" sz="3200" spc="-2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fr-FR" sz="32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fr-FR" sz="3200" spc="-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fr-FR" sz="3200" spc="-15" dirty="0" smtClean="0">
                <a:latin typeface="Arial" pitchFamily="34" charset="0"/>
                <a:cs typeface="Arial" pitchFamily="34" charset="0"/>
              </a:rPr>
              <a:t>cla</a:t>
            </a:r>
            <a:r>
              <a:rPr lang="fr-FR" sz="3200" spc="-5" dirty="0" smtClean="0">
                <a:latin typeface="Arial" pitchFamily="34" charset="0"/>
                <a:cs typeface="Arial" pitchFamily="34" charset="0"/>
              </a:rPr>
              <a:t>s</a:t>
            </a:r>
            <a:r>
              <a:rPr lang="fr-FR" sz="3200" dirty="0" smtClean="0">
                <a:latin typeface="Arial" pitchFamily="34" charset="0"/>
                <a:cs typeface="Arial" pitchFamily="34" charset="0"/>
              </a:rPr>
              <a:t>sifi</a:t>
            </a:r>
            <a:r>
              <a:rPr lang="fr-FR" sz="3200" spc="-15" dirty="0" smtClean="0">
                <a:latin typeface="Arial" pitchFamily="34" charset="0"/>
                <a:cs typeface="Arial" pitchFamily="34" charset="0"/>
              </a:rPr>
              <a:t>c</a:t>
            </a:r>
            <a:r>
              <a:rPr lang="fr-FR" sz="3200" spc="-40" dirty="0" smtClean="0">
                <a:latin typeface="Arial" pitchFamily="34" charset="0"/>
                <a:cs typeface="Arial" pitchFamily="34" charset="0"/>
              </a:rPr>
              <a:t>a</a:t>
            </a:r>
            <a:r>
              <a:rPr lang="fr-FR" sz="3200" spc="-10" dirty="0" smtClean="0">
                <a:latin typeface="Arial" pitchFamily="34" charset="0"/>
                <a:cs typeface="Arial" pitchFamily="34" charset="0"/>
              </a:rPr>
              <a:t>t</a:t>
            </a:r>
            <a:r>
              <a:rPr lang="fr-FR" sz="3200" spc="-20" dirty="0" smtClean="0">
                <a:latin typeface="Arial" pitchFamily="34" charset="0"/>
                <a:cs typeface="Arial" pitchFamily="34" charset="0"/>
              </a:rPr>
              <a:t>i</a:t>
            </a:r>
            <a:r>
              <a:rPr lang="fr-FR" sz="3200" spc="-15" dirty="0" smtClean="0">
                <a:latin typeface="Arial" pitchFamily="34" charset="0"/>
                <a:cs typeface="Arial" pitchFamily="34" charset="0"/>
              </a:rPr>
              <a:t>on</a:t>
            </a:r>
            <a:r>
              <a:rPr lang="fr-FR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fr-FR" sz="3200" spc="-5" dirty="0" smtClean="0">
                <a:latin typeface="Arial" pitchFamily="34" charset="0"/>
                <a:cs typeface="Arial" pitchFamily="34" charset="0"/>
              </a:rPr>
              <a:t>e</a:t>
            </a:r>
            <a:r>
              <a:rPr lang="fr-FR" sz="3200" dirty="0" smtClean="0">
                <a:latin typeface="Arial" pitchFamily="34" charset="0"/>
                <a:cs typeface="Arial" pitchFamily="34" charset="0"/>
              </a:rPr>
              <a:t>n </a:t>
            </a:r>
            <a:r>
              <a:rPr lang="fr-FR" sz="3200" spc="-45" dirty="0" smtClean="0">
                <a:latin typeface="Arial" pitchFamily="34" charset="0"/>
                <a:cs typeface="Arial" pitchFamily="34" charset="0"/>
              </a:rPr>
              <a:t>f</a:t>
            </a:r>
            <a:r>
              <a:rPr lang="fr-FR" sz="3200" spc="-15" dirty="0" smtClean="0">
                <a:latin typeface="Arial" pitchFamily="34" charset="0"/>
                <a:cs typeface="Arial" pitchFamily="34" charset="0"/>
              </a:rPr>
              <a:t>onction</a:t>
            </a:r>
            <a:r>
              <a:rPr lang="fr-FR" sz="3200" spc="-2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fr-FR" sz="3200" spc="-15" dirty="0" smtClean="0">
                <a:latin typeface="Arial" pitchFamily="34" charset="0"/>
                <a:cs typeface="Arial" pitchFamily="34" charset="0"/>
              </a:rPr>
              <a:t>des</a:t>
            </a:r>
            <a:r>
              <a:rPr lang="fr-FR" sz="3200" spc="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fr-FR" sz="3200" b="1" spc="-14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</a:t>
            </a:r>
            <a:r>
              <a:rPr lang="fr-FR" sz="3200" b="1" spc="-15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ALE</a:t>
            </a:r>
            <a:r>
              <a:rPr lang="fr-FR" sz="3200" b="1" spc="-1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U</a:t>
            </a:r>
            <a:r>
              <a:rPr lang="fr-FR" sz="3200" b="1" spc="-35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</a:t>
            </a:r>
            <a:r>
              <a:rPr lang="fr-FR" sz="3200" b="1" spc="-15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fr-FR" sz="3200" b="1" spc="-25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3200" b="1" spc="-2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TE</a:t>
            </a:r>
            <a:r>
              <a:rPr lang="fr-FR" sz="3200" b="1" spc="-15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NSIONNEL</a:t>
            </a:r>
            <a:r>
              <a:rPr lang="fr-FR" sz="3200" b="1" spc="-1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</a:t>
            </a:r>
            <a:r>
              <a:rPr lang="fr-FR" sz="3200" b="1" spc="-35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</a:t>
            </a:r>
            <a:r>
              <a:rPr lang="fr-FR" sz="3200" b="1" spc="-15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</a:t>
            </a:r>
            <a:endParaRPr lang="fr-FR" sz="32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12700">
              <a:lnSpc>
                <a:spcPct val="100000"/>
              </a:lnSpc>
            </a:pPr>
            <a:r>
              <a:rPr sz="3200" spc="-20" dirty="0" smtClean="0">
                <a:latin typeface="Arial" pitchFamily="34" charset="0"/>
                <a:cs typeface="Arial" pitchFamily="34" charset="0"/>
              </a:rPr>
              <a:t>2</a:t>
            </a:r>
            <a:r>
              <a:rPr sz="3200" dirty="0" smtClean="0">
                <a:latin typeface="Arial" pitchFamily="34" charset="0"/>
                <a:cs typeface="Arial" pitchFamily="34" charset="0"/>
              </a:rPr>
              <a:t>-</a:t>
            </a:r>
            <a:r>
              <a:rPr sz="3200" spc="-5" dirty="0" smtClean="0">
                <a:latin typeface="Arial" pitchFamily="34" charset="0"/>
                <a:cs typeface="Arial" pitchFamily="34" charset="0"/>
              </a:rPr>
              <a:t> </a:t>
            </a:r>
            <a:r>
              <a:rPr sz="3200" spc="-15" dirty="0" smtClean="0">
                <a:latin typeface="Arial" pitchFamily="34" charset="0"/>
                <a:cs typeface="Arial" pitchFamily="34" charset="0"/>
              </a:rPr>
              <a:t>cla</a:t>
            </a:r>
            <a:r>
              <a:rPr sz="3200" spc="-5" dirty="0" smtClean="0">
                <a:latin typeface="Arial" pitchFamily="34" charset="0"/>
                <a:cs typeface="Arial" pitchFamily="34" charset="0"/>
              </a:rPr>
              <a:t>s</a:t>
            </a:r>
            <a:r>
              <a:rPr sz="3200" dirty="0" smtClean="0">
                <a:latin typeface="Arial" pitchFamily="34" charset="0"/>
                <a:cs typeface="Arial" pitchFamily="34" charset="0"/>
              </a:rPr>
              <a:t>sifi</a:t>
            </a:r>
            <a:r>
              <a:rPr sz="3200" spc="-15" dirty="0" smtClean="0">
                <a:latin typeface="Arial" pitchFamily="34" charset="0"/>
                <a:cs typeface="Arial" pitchFamily="34" charset="0"/>
              </a:rPr>
              <a:t>c</a:t>
            </a:r>
            <a:r>
              <a:rPr sz="3200" spc="-40" dirty="0" smtClean="0">
                <a:latin typeface="Arial" pitchFamily="34" charset="0"/>
                <a:cs typeface="Arial" pitchFamily="34" charset="0"/>
              </a:rPr>
              <a:t>a</a:t>
            </a:r>
            <a:r>
              <a:rPr sz="3200" spc="-10" dirty="0" smtClean="0">
                <a:latin typeface="Arial" pitchFamily="34" charset="0"/>
                <a:cs typeface="Arial" pitchFamily="34" charset="0"/>
              </a:rPr>
              <a:t>t</a:t>
            </a:r>
            <a:r>
              <a:rPr sz="3200" spc="-20" dirty="0" smtClean="0">
                <a:latin typeface="Arial" pitchFamily="34" charset="0"/>
                <a:cs typeface="Arial" pitchFamily="34" charset="0"/>
              </a:rPr>
              <a:t>i</a:t>
            </a:r>
            <a:r>
              <a:rPr sz="3200" spc="-15" dirty="0" smtClean="0">
                <a:latin typeface="Arial" pitchFamily="34" charset="0"/>
                <a:cs typeface="Arial" pitchFamily="34" charset="0"/>
              </a:rPr>
              <a:t>on</a:t>
            </a:r>
            <a:r>
              <a:rPr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sz="3200" b="1" spc="-15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ÉTIO</a:t>
            </a:r>
            <a:r>
              <a:rPr sz="3200" b="1" spc="-185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</a:t>
            </a:r>
            <a:r>
              <a:rPr sz="3200" b="1" spc="-21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sz="3200" b="1" spc="-65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fr-FR" sz="3200" b="1" spc="-65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sz="3200" b="1" spc="-5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sz="3200" b="1" spc="-1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</a:t>
            </a:r>
            <a:r>
              <a:rPr sz="3200" b="1" spc="-15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ÉNIQUE</a:t>
            </a:r>
            <a:endParaRPr sz="3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424180" indent="-41148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424815" algn="l"/>
              </a:tabLst>
            </a:pPr>
            <a:r>
              <a:rPr sz="3200" spc="-165" dirty="0">
                <a:latin typeface="Arial" pitchFamily="34" charset="0"/>
                <a:cs typeface="Arial" pitchFamily="34" charset="0"/>
              </a:rPr>
              <a:t>L</a:t>
            </a:r>
            <a:r>
              <a:rPr sz="3200" dirty="0">
                <a:latin typeface="Arial" pitchFamily="34" charset="0"/>
                <a:cs typeface="Arial" pitchFamily="34" charset="0"/>
              </a:rPr>
              <a:t>’H</a:t>
            </a:r>
            <a:r>
              <a:rPr sz="3200" spc="-190" dirty="0">
                <a:latin typeface="Arial" pitchFamily="34" charset="0"/>
                <a:cs typeface="Arial" pitchFamily="34" charset="0"/>
              </a:rPr>
              <a:t>T</a:t>
            </a:r>
            <a:r>
              <a:rPr sz="3200" dirty="0">
                <a:latin typeface="Arial" pitchFamily="34" charset="0"/>
                <a:cs typeface="Arial" pitchFamily="34" charset="0"/>
              </a:rPr>
              <a:t>A</a:t>
            </a:r>
            <a:r>
              <a:rPr sz="3200" spc="-20" dirty="0">
                <a:latin typeface="Arial" pitchFamily="34" charset="0"/>
                <a:cs typeface="Arial" pitchFamily="34" charset="0"/>
              </a:rPr>
              <a:t> </a:t>
            </a:r>
            <a:r>
              <a:rPr sz="3200" dirty="0">
                <a:latin typeface="Arial" pitchFamily="34" charset="0"/>
                <a:cs typeface="Arial" pitchFamily="34" charset="0"/>
              </a:rPr>
              <a:t>pr</a:t>
            </a:r>
            <a:r>
              <a:rPr sz="3200" spc="-10" dirty="0">
                <a:latin typeface="Arial" pitchFamily="34" charset="0"/>
                <a:cs typeface="Arial" pitchFamily="34" charset="0"/>
              </a:rPr>
              <a:t>i</a:t>
            </a:r>
            <a:r>
              <a:rPr sz="3200" dirty="0">
                <a:latin typeface="Arial" pitchFamily="34" charset="0"/>
                <a:cs typeface="Arial" pitchFamily="34" charset="0"/>
              </a:rPr>
              <a:t>mai</a:t>
            </a:r>
            <a:r>
              <a:rPr sz="3200" spc="-30" dirty="0">
                <a:latin typeface="Arial" pitchFamily="34" charset="0"/>
                <a:cs typeface="Arial" pitchFamily="34" charset="0"/>
              </a:rPr>
              <a:t>r</a:t>
            </a:r>
            <a:r>
              <a:rPr sz="3200" dirty="0">
                <a:latin typeface="Arial" pitchFamily="34" charset="0"/>
                <a:cs typeface="Arial" pitchFamily="34" charset="0"/>
              </a:rPr>
              <a:t>e</a:t>
            </a:r>
            <a:r>
              <a:rPr sz="3200" spc="-10" dirty="0">
                <a:latin typeface="Arial" pitchFamily="34" charset="0"/>
                <a:cs typeface="Arial" pitchFamily="34" charset="0"/>
              </a:rPr>
              <a:t> </a:t>
            </a:r>
            <a:r>
              <a:rPr sz="3200" dirty="0">
                <a:latin typeface="Arial" pitchFamily="34" charset="0"/>
                <a:cs typeface="Arial" pitchFamily="34" charset="0"/>
              </a:rPr>
              <a:t>(ess</a:t>
            </a:r>
            <a:r>
              <a:rPr sz="3200" spc="5" dirty="0">
                <a:latin typeface="Arial" pitchFamily="34" charset="0"/>
                <a:cs typeface="Arial" pitchFamily="34" charset="0"/>
              </a:rPr>
              <a:t>e</a:t>
            </a:r>
            <a:r>
              <a:rPr sz="3200" spc="-30" dirty="0">
                <a:latin typeface="Arial" pitchFamily="34" charset="0"/>
                <a:cs typeface="Arial" pitchFamily="34" charset="0"/>
              </a:rPr>
              <a:t>n</a:t>
            </a:r>
            <a:r>
              <a:rPr sz="3200" dirty="0">
                <a:latin typeface="Arial" pitchFamily="34" charset="0"/>
                <a:cs typeface="Arial" pitchFamily="34" charset="0"/>
              </a:rPr>
              <a:t>t</a:t>
            </a:r>
            <a:r>
              <a:rPr sz="3200" spc="-10" dirty="0">
                <a:latin typeface="Arial" pitchFamily="34" charset="0"/>
                <a:cs typeface="Arial" pitchFamily="34" charset="0"/>
              </a:rPr>
              <a:t>i</a:t>
            </a:r>
            <a:r>
              <a:rPr sz="3200" dirty="0">
                <a:latin typeface="Arial" pitchFamily="34" charset="0"/>
                <a:cs typeface="Arial" pitchFamily="34" charset="0"/>
              </a:rPr>
              <a:t>elle,</a:t>
            </a:r>
            <a:r>
              <a:rPr sz="3200" spc="25" dirty="0">
                <a:latin typeface="Arial" pitchFamily="34" charset="0"/>
                <a:cs typeface="Arial" pitchFamily="34" charset="0"/>
              </a:rPr>
              <a:t> </a:t>
            </a:r>
            <a:r>
              <a:rPr sz="3200" dirty="0">
                <a:latin typeface="Arial" pitchFamily="34" charset="0"/>
                <a:cs typeface="Arial" pitchFamily="34" charset="0"/>
              </a:rPr>
              <a:t>i</a:t>
            </a:r>
            <a:r>
              <a:rPr sz="3200" spc="-10" dirty="0">
                <a:latin typeface="Arial" pitchFamily="34" charset="0"/>
                <a:cs typeface="Arial" pitchFamily="34" charset="0"/>
              </a:rPr>
              <a:t>d</a:t>
            </a:r>
            <a:r>
              <a:rPr sz="3200" dirty="0">
                <a:latin typeface="Arial" pitchFamily="34" charset="0"/>
                <a:cs typeface="Arial" pitchFamily="34" charset="0"/>
              </a:rPr>
              <a:t>iop</a:t>
            </a:r>
            <a:r>
              <a:rPr sz="3200" spc="-25" dirty="0">
                <a:latin typeface="Arial" pitchFamily="34" charset="0"/>
                <a:cs typeface="Arial" pitchFamily="34" charset="0"/>
              </a:rPr>
              <a:t>a</a:t>
            </a:r>
            <a:r>
              <a:rPr sz="3200" dirty="0">
                <a:latin typeface="Arial" pitchFamily="34" charset="0"/>
                <a:cs typeface="Arial" pitchFamily="34" charset="0"/>
              </a:rPr>
              <a:t>t</a:t>
            </a:r>
            <a:r>
              <a:rPr sz="3200" spc="-10" dirty="0">
                <a:latin typeface="Arial" pitchFamily="34" charset="0"/>
                <a:cs typeface="Arial" pitchFamily="34" charset="0"/>
              </a:rPr>
              <a:t>h</a:t>
            </a:r>
            <a:r>
              <a:rPr sz="3200" dirty="0">
                <a:latin typeface="Arial" pitchFamily="34" charset="0"/>
                <a:cs typeface="Arial" pitchFamily="34" charset="0"/>
              </a:rPr>
              <a:t>i</a:t>
            </a:r>
            <a:r>
              <a:rPr sz="3200" spc="-10" dirty="0">
                <a:latin typeface="Arial" pitchFamily="34" charset="0"/>
                <a:cs typeface="Arial" pitchFamily="34" charset="0"/>
              </a:rPr>
              <a:t>q</a:t>
            </a:r>
            <a:r>
              <a:rPr sz="3200" dirty="0">
                <a:latin typeface="Arial" pitchFamily="34" charset="0"/>
                <a:cs typeface="Arial" pitchFamily="34" charset="0"/>
              </a:rPr>
              <a:t>ue)</a:t>
            </a:r>
          </a:p>
          <a:p>
            <a:pPr marL="424180" indent="-41148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424815" algn="l"/>
              </a:tabLst>
            </a:pPr>
            <a:r>
              <a:rPr sz="3200" spc="-165" dirty="0">
                <a:latin typeface="Arial" pitchFamily="34" charset="0"/>
                <a:cs typeface="Arial" pitchFamily="34" charset="0"/>
              </a:rPr>
              <a:t>L</a:t>
            </a:r>
            <a:r>
              <a:rPr sz="3200" dirty="0">
                <a:latin typeface="Arial" pitchFamily="34" charset="0"/>
                <a:cs typeface="Arial" pitchFamily="34" charset="0"/>
              </a:rPr>
              <a:t>’H</a:t>
            </a:r>
            <a:r>
              <a:rPr sz="3200" spc="-195" dirty="0">
                <a:latin typeface="Arial" pitchFamily="34" charset="0"/>
                <a:cs typeface="Arial" pitchFamily="34" charset="0"/>
              </a:rPr>
              <a:t>T</a:t>
            </a:r>
            <a:r>
              <a:rPr sz="3200" dirty="0">
                <a:latin typeface="Arial" pitchFamily="34" charset="0"/>
                <a:cs typeface="Arial" pitchFamily="34" charset="0"/>
              </a:rPr>
              <a:t>A</a:t>
            </a:r>
            <a:r>
              <a:rPr sz="3200" spc="-20" dirty="0">
                <a:latin typeface="Arial" pitchFamily="34" charset="0"/>
                <a:cs typeface="Arial" pitchFamily="34" charset="0"/>
              </a:rPr>
              <a:t> </a:t>
            </a:r>
            <a:r>
              <a:rPr sz="3200" dirty="0">
                <a:latin typeface="Arial" pitchFamily="34" charset="0"/>
                <a:cs typeface="Arial" pitchFamily="34" charset="0"/>
              </a:rPr>
              <a:t>secon</a:t>
            </a:r>
            <a:r>
              <a:rPr sz="3200" spc="-15" dirty="0">
                <a:latin typeface="Arial" pitchFamily="34" charset="0"/>
                <a:cs typeface="Arial" pitchFamily="34" charset="0"/>
              </a:rPr>
              <a:t>d</a:t>
            </a:r>
            <a:r>
              <a:rPr sz="3200" dirty="0">
                <a:latin typeface="Arial" pitchFamily="34" charset="0"/>
                <a:cs typeface="Arial" pitchFamily="34" charset="0"/>
              </a:rPr>
              <a:t>ai</a:t>
            </a:r>
            <a:r>
              <a:rPr sz="3200" spc="-30" dirty="0">
                <a:latin typeface="Arial" pitchFamily="34" charset="0"/>
                <a:cs typeface="Arial" pitchFamily="34" charset="0"/>
              </a:rPr>
              <a:t>r</a:t>
            </a:r>
            <a:r>
              <a:rPr sz="3200" dirty="0">
                <a:latin typeface="Arial" pitchFamily="34" charset="0"/>
                <a:cs typeface="Arial" pitchFamily="34" charset="0"/>
              </a:rPr>
              <a:t>e:</a:t>
            </a:r>
            <a:r>
              <a:rPr sz="3200" spc="-15" dirty="0">
                <a:latin typeface="Arial" pitchFamily="34" charset="0"/>
                <a:cs typeface="Arial" pitchFamily="34" charset="0"/>
              </a:rPr>
              <a:t> </a:t>
            </a:r>
            <a:r>
              <a:rPr sz="3200" dirty="0">
                <a:latin typeface="Arial" pitchFamily="34" charset="0"/>
                <a:cs typeface="Arial" pitchFamily="34" charset="0"/>
              </a:rPr>
              <a:t>da</a:t>
            </a:r>
            <a:r>
              <a:rPr sz="3200" spc="-15" dirty="0">
                <a:latin typeface="Arial" pitchFamily="34" charset="0"/>
                <a:cs typeface="Arial" pitchFamily="34" charset="0"/>
              </a:rPr>
              <a:t>n</a:t>
            </a:r>
            <a:r>
              <a:rPr sz="3200" dirty="0">
                <a:latin typeface="Arial" pitchFamily="34" charset="0"/>
                <a:cs typeface="Arial" pitchFamily="34" charset="0"/>
              </a:rPr>
              <a:t>s </a:t>
            </a:r>
            <a:r>
              <a:rPr sz="3200" spc="-5" dirty="0">
                <a:latin typeface="Arial" pitchFamily="34" charset="0"/>
                <a:cs typeface="Arial" pitchFamily="34" charset="0"/>
              </a:rPr>
              <a:t>5-</a:t>
            </a:r>
            <a:r>
              <a:rPr sz="3200" dirty="0">
                <a:latin typeface="Arial" pitchFamily="34" charset="0"/>
                <a:cs typeface="Arial" pitchFamily="34" charset="0"/>
              </a:rPr>
              <a:t>8%</a:t>
            </a:r>
            <a:r>
              <a:rPr sz="3200" spc="-10" dirty="0">
                <a:latin typeface="Arial" pitchFamily="34" charset="0"/>
                <a:cs typeface="Arial" pitchFamily="34" charset="0"/>
              </a:rPr>
              <a:t> </a:t>
            </a:r>
            <a:r>
              <a:rPr sz="3200" dirty="0">
                <a:latin typeface="Arial" pitchFamily="34" charset="0"/>
                <a:cs typeface="Arial" pitchFamily="34" charset="0"/>
              </a:rPr>
              <a:t>des</a:t>
            </a:r>
            <a:r>
              <a:rPr sz="3200" spc="5" dirty="0">
                <a:latin typeface="Arial" pitchFamily="34" charset="0"/>
                <a:cs typeface="Arial" pitchFamily="34" charset="0"/>
              </a:rPr>
              <a:t> </a:t>
            </a:r>
            <a:r>
              <a:rPr sz="3200" spc="-10" dirty="0">
                <a:latin typeface="Arial" pitchFamily="34" charset="0"/>
                <a:cs typeface="Arial" pitchFamily="34" charset="0"/>
              </a:rPr>
              <a:t>c</a:t>
            </a:r>
            <a:r>
              <a:rPr sz="3200" dirty="0">
                <a:latin typeface="Arial" pitchFamily="34" charset="0"/>
                <a:cs typeface="Arial" pitchFamily="34" charset="0"/>
              </a:rPr>
              <a:t>as,</a:t>
            </a:r>
            <a:r>
              <a:rPr sz="3200" spc="-10" dirty="0">
                <a:latin typeface="Arial" pitchFamily="34" charset="0"/>
                <a:cs typeface="Arial" pitchFamily="34" charset="0"/>
              </a:rPr>
              <a:t> </a:t>
            </a:r>
            <a:r>
              <a:rPr sz="3200" dirty="0">
                <a:latin typeface="Arial" pitchFamily="34" charset="0"/>
                <a:cs typeface="Arial" pitchFamily="34" charset="0"/>
              </a:rPr>
              <a:t>d</a:t>
            </a:r>
            <a:r>
              <a:rPr sz="3200" spc="-160" dirty="0">
                <a:latin typeface="Arial" pitchFamily="34" charset="0"/>
                <a:cs typeface="Arial" pitchFamily="34" charset="0"/>
              </a:rPr>
              <a:t>’</a:t>
            </a:r>
            <a:r>
              <a:rPr sz="3200" spc="-10" dirty="0">
                <a:latin typeface="Arial" pitchFamily="34" charset="0"/>
                <a:cs typeface="Arial" pitchFamily="34" charset="0"/>
              </a:rPr>
              <a:t>é</a:t>
            </a:r>
            <a:r>
              <a:rPr sz="3200" dirty="0">
                <a:latin typeface="Arial" pitchFamily="34" charset="0"/>
                <a:cs typeface="Arial" pitchFamily="34" charset="0"/>
              </a:rPr>
              <a:t>t</a:t>
            </a:r>
            <a:r>
              <a:rPr sz="3200" spc="-10" dirty="0">
                <a:latin typeface="Arial" pitchFamily="34" charset="0"/>
                <a:cs typeface="Arial" pitchFamily="34" charset="0"/>
              </a:rPr>
              <a:t>i</a:t>
            </a:r>
            <a:r>
              <a:rPr sz="3200" dirty="0">
                <a:latin typeface="Arial" pitchFamily="34" charset="0"/>
                <a:cs typeface="Arial" pitchFamily="34" charset="0"/>
              </a:rPr>
              <a:t>ologie</a:t>
            </a:r>
            <a:r>
              <a:rPr sz="3200" spc="-10" dirty="0">
                <a:latin typeface="Arial" pitchFamily="34" charset="0"/>
                <a:cs typeface="Arial" pitchFamily="34" charset="0"/>
              </a:rPr>
              <a:t> c</a:t>
            </a:r>
            <a:r>
              <a:rPr sz="3200" dirty="0">
                <a:latin typeface="Arial" pitchFamily="34" charset="0"/>
                <a:cs typeface="Arial" pitchFamily="34" charset="0"/>
              </a:rPr>
              <a:t>on</a:t>
            </a:r>
            <a:r>
              <a:rPr sz="3200" spc="-10" dirty="0">
                <a:latin typeface="Arial" pitchFamily="34" charset="0"/>
                <a:cs typeface="Arial" pitchFamily="34" charset="0"/>
              </a:rPr>
              <a:t>n</a:t>
            </a:r>
            <a:r>
              <a:rPr sz="3200" dirty="0">
                <a:latin typeface="Arial" pitchFamily="34" charset="0"/>
                <a:cs typeface="Arial" pitchFamily="34" charset="0"/>
              </a:rPr>
              <a:t>ue.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1731783" y="206514"/>
            <a:ext cx="58468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Classification de l’HTA.</a:t>
            </a:r>
            <a:endParaRPr lang="fr-FR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04800" y="304800"/>
            <a:ext cx="8382000" cy="825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985" algn="ctr">
              <a:lnSpc>
                <a:spcPts val="3080"/>
              </a:lnSpc>
            </a:pPr>
            <a:r>
              <a:rPr lang="fr-FR" sz="3200" b="1" spc="204" dirty="0" smtClean="0">
                <a:solidFill>
                  <a:srgbClr val="0301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C</a:t>
            </a:r>
            <a:r>
              <a:rPr lang="fr-FR" sz="3200" b="1" spc="-100" dirty="0" smtClean="0">
                <a:solidFill>
                  <a:srgbClr val="0301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l</a:t>
            </a:r>
            <a:r>
              <a:rPr lang="fr-FR" sz="3200" b="1" spc="45" dirty="0" smtClean="0">
                <a:solidFill>
                  <a:srgbClr val="0301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a</a:t>
            </a:r>
            <a:r>
              <a:rPr lang="fr-FR" sz="3200" b="1" spc="260" dirty="0" smtClean="0">
                <a:solidFill>
                  <a:srgbClr val="0301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ss</a:t>
            </a:r>
            <a:r>
              <a:rPr lang="fr-FR" sz="3200" b="1" spc="-65" dirty="0" smtClean="0">
                <a:solidFill>
                  <a:srgbClr val="0301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i</a:t>
            </a:r>
            <a:r>
              <a:rPr lang="fr-FR" sz="3200" b="1" spc="235" dirty="0" smtClean="0">
                <a:solidFill>
                  <a:srgbClr val="0301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f</a:t>
            </a:r>
            <a:r>
              <a:rPr lang="fr-FR" sz="3200" b="1" spc="90" dirty="0" smtClean="0">
                <a:solidFill>
                  <a:srgbClr val="0301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i</a:t>
            </a:r>
            <a:r>
              <a:rPr lang="fr-FR" sz="3200" b="1" spc="165" dirty="0" smtClean="0">
                <a:solidFill>
                  <a:srgbClr val="0301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c</a:t>
            </a:r>
            <a:r>
              <a:rPr lang="fr-FR" sz="3200" b="1" spc="75" dirty="0" smtClean="0">
                <a:solidFill>
                  <a:srgbClr val="0301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a</a:t>
            </a:r>
            <a:r>
              <a:rPr lang="fr-FR" sz="3200" b="1" spc="204" dirty="0" smtClean="0">
                <a:solidFill>
                  <a:srgbClr val="0301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t</a:t>
            </a:r>
            <a:r>
              <a:rPr lang="fr-FR" sz="3200" b="1" spc="50" dirty="0" smtClean="0">
                <a:solidFill>
                  <a:srgbClr val="0301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i</a:t>
            </a:r>
            <a:r>
              <a:rPr lang="fr-FR" sz="3200" b="1" spc="215" dirty="0" smtClean="0">
                <a:solidFill>
                  <a:srgbClr val="0301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on</a:t>
            </a:r>
            <a:r>
              <a:rPr lang="fr-FR" sz="3200" b="1" spc="-60" dirty="0" smtClean="0">
                <a:solidFill>
                  <a:srgbClr val="0301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 </a:t>
            </a:r>
            <a:r>
              <a:rPr lang="fr-FR" sz="3200" b="1" spc="185" dirty="0" smtClean="0">
                <a:solidFill>
                  <a:srgbClr val="0301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de</a:t>
            </a:r>
            <a:r>
              <a:rPr lang="fr-FR" sz="3200" b="1" spc="-5" dirty="0" smtClean="0">
                <a:solidFill>
                  <a:srgbClr val="0301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 </a:t>
            </a:r>
            <a:r>
              <a:rPr lang="fr-FR" sz="3200" b="1" spc="-10" dirty="0" smtClean="0">
                <a:solidFill>
                  <a:srgbClr val="0301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l</a:t>
            </a:r>
            <a:r>
              <a:rPr lang="fr-FR" sz="3200" b="1" spc="260" dirty="0" smtClean="0">
                <a:solidFill>
                  <a:srgbClr val="0301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a</a:t>
            </a:r>
            <a:r>
              <a:rPr lang="fr-FR" sz="3200" b="1" spc="-5" dirty="0" smtClean="0">
                <a:solidFill>
                  <a:srgbClr val="0301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 </a:t>
            </a:r>
            <a:r>
              <a:rPr lang="fr-FR" sz="3200" b="1" spc="185" dirty="0" smtClean="0">
                <a:solidFill>
                  <a:srgbClr val="0301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p</a:t>
            </a:r>
            <a:r>
              <a:rPr lang="fr-FR" sz="3200" b="1" spc="155" dirty="0" smtClean="0">
                <a:solidFill>
                  <a:srgbClr val="0301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ress</a:t>
            </a:r>
            <a:r>
              <a:rPr lang="fr-FR" sz="3200" b="1" spc="-70" dirty="0" smtClean="0">
                <a:solidFill>
                  <a:srgbClr val="0301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i</a:t>
            </a:r>
            <a:r>
              <a:rPr lang="fr-FR" sz="3200" b="1" spc="215" dirty="0" smtClean="0">
                <a:solidFill>
                  <a:srgbClr val="0301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on</a:t>
            </a:r>
            <a:r>
              <a:rPr lang="fr-FR" sz="3200" b="1" spc="-60" dirty="0" smtClean="0">
                <a:solidFill>
                  <a:srgbClr val="0301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 </a:t>
            </a:r>
            <a:r>
              <a:rPr lang="fr-FR" sz="3200" b="1" spc="135" dirty="0" smtClean="0">
                <a:solidFill>
                  <a:srgbClr val="0301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ar</a:t>
            </a:r>
            <a:r>
              <a:rPr lang="fr-FR" sz="3200" b="1" spc="5" dirty="0" smtClean="0">
                <a:solidFill>
                  <a:srgbClr val="0301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t</a:t>
            </a:r>
            <a:r>
              <a:rPr lang="fr-FR" sz="3200" b="1" spc="170" dirty="0" smtClean="0">
                <a:solidFill>
                  <a:srgbClr val="0301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ér</a:t>
            </a:r>
            <a:r>
              <a:rPr lang="fr-FR" sz="3200" b="1" spc="-30" dirty="0" smtClean="0">
                <a:solidFill>
                  <a:srgbClr val="0301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i</a:t>
            </a:r>
            <a:r>
              <a:rPr lang="fr-FR" sz="3200" b="1" spc="229" dirty="0" smtClean="0">
                <a:solidFill>
                  <a:srgbClr val="0301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e</a:t>
            </a:r>
            <a:r>
              <a:rPr lang="fr-FR" sz="3200" b="1" spc="165" dirty="0" smtClean="0">
                <a:solidFill>
                  <a:srgbClr val="0301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l</a:t>
            </a:r>
            <a:r>
              <a:rPr lang="fr-FR" sz="3200" b="1" spc="-10" dirty="0" smtClean="0">
                <a:solidFill>
                  <a:srgbClr val="0301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l</a:t>
            </a:r>
            <a:r>
              <a:rPr lang="fr-FR" sz="3200" b="1" spc="185" dirty="0" smtClean="0">
                <a:solidFill>
                  <a:srgbClr val="0301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e</a:t>
            </a:r>
            <a:endParaRPr lang="fr-FR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lnSpc>
                <a:spcPts val="2420"/>
              </a:lnSpc>
            </a:pPr>
            <a:r>
              <a:rPr lang="fr-FR" sz="3200" b="1" spc="120" dirty="0" smtClean="0">
                <a:solidFill>
                  <a:srgbClr val="0301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c</a:t>
            </a:r>
            <a:r>
              <a:rPr lang="fr-FR" sz="3200" b="1" spc="60" dirty="0" smtClean="0">
                <a:solidFill>
                  <a:srgbClr val="0301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h</a:t>
            </a:r>
            <a:r>
              <a:rPr lang="fr-FR" sz="3200" b="1" spc="-80" dirty="0" smtClean="0">
                <a:solidFill>
                  <a:srgbClr val="0301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e</a:t>
            </a:r>
            <a:r>
              <a:rPr lang="fr-FR" sz="3200" b="1" spc="120" dirty="0" smtClean="0">
                <a:solidFill>
                  <a:srgbClr val="0301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z</a:t>
            </a:r>
            <a:r>
              <a:rPr lang="fr-FR" sz="3200" b="1" spc="60" dirty="0" smtClean="0">
                <a:solidFill>
                  <a:srgbClr val="0301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 </a:t>
            </a:r>
            <a:r>
              <a:rPr lang="fr-FR" sz="3200" b="1" spc="-35" dirty="0" smtClean="0">
                <a:solidFill>
                  <a:srgbClr val="0301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l</a:t>
            </a:r>
            <a:r>
              <a:rPr lang="fr-FR" sz="3200" b="1" spc="40" dirty="0" smtClean="0">
                <a:solidFill>
                  <a:srgbClr val="0301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es</a:t>
            </a:r>
            <a:r>
              <a:rPr lang="fr-FR" sz="3200" b="1" spc="30" dirty="0" smtClean="0">
                <a:solidFill>
                  <a:srgbClr val="0301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 </a:t>
            </a:r>
            <a:r>
              <a:rPr lang="fr-FR" sz="3200" b="1" spc="25" dirty="0" smtClean="0">
                <a:solidFill>
                  <a:srgbClr val="1818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suj</a:t>
            </a:r>
            <a:r>
              <a:rPr lang="fr-FR" sz="3200" b="1" spc="-65" dirty="0" smtClean="0">
                <a:solidFill>
                  <a:srgbClr val="1818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e</a:t>
            </a:r>
            <a:r>
              <a:rPr lang="fr-FR" sz="3200" b="1" spc="60" dirty="0" smtClean="0">
                <a:solidFill>
                  <a:srgbClr val="1818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ts</a:t>
            </a:r>
            <a:r>
              <a:rPr lang="fr-FR" sz="3200" b="1" spc="-25" dirty="0" smtClean="0">
                <a:solidFill>
                  <a:srgbClr val="1818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 </a:t>
            </a:r>
            <a:r>
              <a:rPr lang="fr-FR" sz="3200" b="1" spc="65" dirty="0" smtClean="0">
                <a:solidFill>
                  <a:srgbClr val="0301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d</a:t>
            </a:r>
            <a:r>
              <a:rPr lang="fr-FR" sz="3200" b="1" spc="75" dirty="0" smtClean="0">
                <a:solidFill>
                  <a:srgbClr val="0301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e</a:t>
            </a:r>
            <a:r>
              <a:rPr lang="fr-FR" sz="3200" b="1" spc="-10" dirty="0" smtClean="0">
                <a:solidFill>
                  <a:srgbClr val="0301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 </a:t>
            </a:r>
            <a:r>
              <a:rPr lang="fr-FR" sz="3200" b="1" spc="135" dirty="0" smtClean="0">
                <a:solidFill>
                  <a:srgbClr val="0301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p</a:t>
            </a:r>
            <a:r>
              <a:rPr lang="fr-FR" sz="3200" b="1" spc="-30" dirty="0" smtClean="0">
                <a:solidFill>
                  <a:srgbClr val="0301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l</a:t>
            </a:r>
            <a:r>
              <a:rPr lang="fr-FR" sz="3200" b="1" spc="-5" dirty="0" smtClean="0">
                <a:solidFill>
                  <a:srgbClr val="0301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u</a:t>
            </a:r>
            <a:r>
              <a:rPr lang="fr-FR" sz="3200" b="1" spc="110" dirty="0" smtClean="0">
                <a:solidFill>
                  <a:srgbClr val="0301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s</a:t>
            </a:r>
            <a:r>
              <a:rPr lang="fr-FR" sz="3200" b="1" spc="-70" dirty="0" smtClean="0">
                <a:solidFill>
                  <a:srgbClr val="0301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 </a:t>
            </a:r>
            <a:r>
              <a:rPr lang="fr-FR" sz="3200" b="1" spc="65" dirty="0" smtClean="0">
                <a:solidFill>
                  <a:srgbClr val="0301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d</a:t>
            </a:r>
            <a:r>
              <a:rPr lang="fr-FR" sz="3200" b="1" spc="75" dirty="0" smtClean="0">
                <a:solidFill>
                  <a:srgbClr val="0301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e</a:t>
            </a:r>
            <a:r>
              <a:rPr lang="fr-FR" sz="3200" b="1" spc="60" dirty="0" smtClean="0">
                <a:solidFill>
                  <a:srgbClr val="0301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 </a:t>
            </a:r>
            <a:r>
              <a:rPr lang="fr-FR" sz="3200" b="1" spc="-5" dirty="0" smtClean="0">
                <a:solidFill>
                  <a:srgbClr val="0301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1</a:t>
            </a:r>
            <a:r>
              <a:rPr lang="fr-FR" sz="3200" b="1" spc="180" dirty="0" smtClean="0">
                <a:solidFill>
                  <a:srgbClr val="0301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8</a:t>
            </a:r>
            <a:r>
              <a:rPr lang="fr-FR" sz="3200" b="1" spc="-110" dirty="0" smtClean="0">
                <a:solidFill>
                  <a:srgbClr val="0301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 </a:t>
            </a:r>
            <a:r>
              <a:rPr lang="fr-FR" sz="3200" b="1" spc="40" dirty="0" smtClean="0">
                <a:solidFill>
                  <a:srgbClr val="0301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ans.</a:t>
            </a:r>
            <a:endParaRPr lang="fr-FR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Image 4" descr="slide_2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04800" y="6096000"/>
            <a:ext cx="1828800" cy="6096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7086600" y="6096000"/>
            <a:ext cx="1828800" cy="6096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533400" y="3048000"/>
            <a:ext cx="7620000" cy="4572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84098" y="215544"/>
            <a:ext cx="7975803" cy="1067061"/>
          </a:xfrm>
          <a:prstGeom prst="rect">
            <a:avLst/>
          </a:prstGeom>
        </p:spPr>
        <p:txBody>
          <a:bodyPr vert="horz" wrap="square" lIns="0" tIns="386181" rIns="0" bIns="0" rtlCol="0">
            <a:spAutoFit/>
          </a:bodyPr>
          <a:lstStyle/>
          <a:p>
            <a:pPr marL="827405">
              <a:lnSpc>
                <a:spcPct val="100000"/>
              </a:lnSpc>
            </a:pPr>
            <a:r>
              <a:rPr sz="4400" spc="-5" dirty="0">
                <a:solidFill>
                  <a:srgbClr val="000000"/>
                </a:solidFill>
                <a:latin typeface="Calibri"/>
                <a:cs typeface="Calibri"/>
              </a:rPr>
              <a:t>H</a:t>
            </a:r>
            <a:r>
              <a:rPr sz="4400" spc="-345" dirty="0">
                <a:solidFill>
                  <a:srgbClr val="000000"/>
                </a:solidFill>
                <a:latin typeface="Calibri"/>
                <a:cs typeface="Calibri"/>
              </a:rPr>
              <a:t>T</a:t>
            </a:r>
            <a:r>
              <a:rPr sz="4400" dirty="0">
                <a:solidFill>
                  <a:srgbClr val="000000"/>
                </a:solidFill>
                <a:latin typeface="Calibri"/>
                <a:cs typeface="Calibri"/>
              </a:rPr>
              <a:t>A </a:t>
            </a:r>
            <a:r>
              <a:rPr sz="4400" spc="-5" dirty="0">
                <a:solidFill>
                  <a:srgbClr val="000000"/>
                </a:solidFill>
                <a:latin typeface="Calibri"/>
                <a:cs typeface="Calibri"/>
              </a:rPr>
              <a:t>primi</a:t>
            </a:r>
            <a:r>
              <a:rPr sz="4400" dirty="0">
                <a:solidFill>
                  <a:srgbClr val="000000"/>
                </a:solidFill>
                <a:latin typeface="Calibri"/>
                <a:cs typeface="Calibri"/>
              </a:rPr>
              <a:t>ti</a:t>
            </a:r>
            <a:r>
              <a:rPr sz="4400" spc="-50" dirty="0">
                <a:solidFill>
                  <a:srgbClr val="000000"/>
                </a:solidFill>
                <a:latin typeface="Calibri"/>
                <a:cs typeface="Calibri"/>
              </a:rPr>
              <a:t>v</a:t>
            </a:r>
            <a:r>
              <a:rPr sz="4400" dirty="0">
                <a:solidFill>
                  <a:srgbClr val="000000"/>
                </a:solidFill>
                <a:latin typeface="Calibri"/>
                <a:cs typeface="Calibri"/>
              </a:rPr>
              <a:t>e</a:t>
            </a:r>
            <a:r>
              <a:rPr sz="4400" spc="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4400" spc="-5" dirty="0">
                <a:solidFill>
                  <a:srgbClr val="000000"/>
                </a:solidFill>
                <a:latin typeface="Calibri"/>
                <a:cs typeface="Calibri"/>
              </a:rPr>
              <a:t>o</a:t>
            </a:r>
            <a:r>
              <a:rPr sz="4400" dirty="0">
                <a:solidFill>
                  <a:srgbClr val="000000"/>
                </a:solidFill>
                <a:latin typeface="Calibri"/>
                <a:cs typeface="Calibri"/>
              </a:rPr>
              <a:t>u </a:t>
            </a:r>
            <a:r>
              <a:rPr sz="4400" spc="10" dirty="0" err="1" smtClean="0">
                <a:solidFill>
                  <a:srgbClr val="000000"/>
                </a:solidFill>
                <a:latin typeface="Calibri"/>
                <a:cs typeface="Calibri"/>
              </a:rPr>
              <a:t>e</a:t>
            </a:r>
            <a:r>
              <a:rPr sz="4400" spc="-5" dirty="0" err="1" smtClean="0">
                <a:solidFill>
                  <a:srgbClr val="000000"/>
                </a:solidFill>
                <a:latin typeface="Calibri"/>
                <a:cs typeface="Calibri"/>
              </a:rPr>
              <a:t>ss</a:t>
            </a:r>
            <a:r>
              <a:rPr sz="4400" spc="10" dirty="0" err="1" smtClean="0">
                <a:solidFill>
                  <a:srgbClr val="000000"/>
                </a:solidFill>
                <a:latin typeface="Calibri"/>
                <a:cs typeface="Calibri"/>
              </a:rPr>
              <a:t>e</a:t>
            </a:r>
            <a:r>
              <a:rPr sz="4400" spc="-35" dirty="0" err="1" smtClean="0">
                <a:solidFill>
                  <a:srgbClr val="000000"/>
                </a:solidFill>
                <a:latin typeface="Calibri"/>
                <a:cs typeface="Calibri"/>
              </a:rPr>
              <a:t>n</a:t>
            </a:r>
            <a:r>
              <a:rPr sz="4400" dirty="0" err="1" smtClean="0">
                <a:solidFill>
                  <a:srgbClr val="000000"/>
                </a:solidFill>
                <a:latin typeface="Calibri"/>
                <a:cs typeface="Calibri"/>
              </a:rPr>
              <a:t>ti</a:t>
            </a:r>
            <a:r>
              <a:rPr sz="4400" spc="-10" dirty="0" err="1" smtClean="0">
                <a:solidFill>
                  <a:srgbClr val="000000"/>
                </a:solidFill>
                <a:latin typeface="Calibri"/>
                <a:cs typeface="Calibri"/>
              </a:rPr>
              <a:t>e</a:t>
            </a:r>
            <a:r>
              <a:rPr sz="4400" dirty="0" err="1" smtClean="0">
                <a:solidFill>
                  <a:srgbClr val="000000"/>
                </a:solidFill>
                <a:latin typeface="Calibri"/>
                <a:cs typeface="Calibri"/>
              </a:rPr>
              <a:t>lle</a:t>
            </a:r>
            <a:r>
              <a:rPr lang="fr-FR" sz="4400" dirty="0" smtClean="0">
                <a:solidFill>
                  <a:srgbClr val="000000"/>
                </a:solidFill>
                <a:latin typeface="Calibri"/>
                <a:cs typeface="Calibri"/>
              </a:rPr>
              <a:t>.</a:t>
            </a:r>
            <a:endParaRPr sz="44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2400" y="1772539"/>
            <a:ext cx="4419600" cy="188256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5244">
              <a:lnSpc>
                <a:spcPct val="100000"/>
              </a:lnSpc>
            </a:pPr>
            <a:r>
              <a:rPr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L</a:t>
            </a:r>
            <a:r>
              <a:rPr sz="3200" b="1" spc="5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e</a:t>
            </a:r>
            <a:r>
              <a:rPr sz="3200" b="1" spc="-1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s</a:t>
            </a:r>
            <a:r>
              <a:rPr sz="3200" b="1" spc="-15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3200" b="1" spc="-4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f</a:t>
            </a:r>
            <a:r>
              <a:rPr sz="3200" b="1" spc="-15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ac</a:t>
            </a:r>
            <a:r>
              <a:rPr sz="3200" b="1" spc="-35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t</a:t>
            </a:r>
            <a:r>
              <a:rPr sz="3200" b="1" spc="-5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eu</a:t>
            </a:r>
            <a:r>
              <a:rPr sz="3200" b="1" spc="-25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r</a:t>
            </a:r>
            <a:r>
              <a:rPr sz="3200" b="1" spc="-1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s</a:t>
            </a:r>
            <a:r>
              <a:rPr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3200" b="1" spc="-2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GÉN</a:t>
            </a:r>
            <a:r>
              <a:rPr sz="3200" b="1" spc="-1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É</a:t>
            </a:r>
            <a:r>
              <a:rPr sz="3200" b="1" spc="-15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TI</a:t>
            </a:r>
            <a:r>
              <a:rPr sz="3200" b="1" spc="-3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Q</a:t>
            </a:r>
            <a:r>
              <a:rPr sz="3200" b="1" spc="-2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U</a:t>
            </a:r>
            <a:r>
              <a:rPr sz="3200" b="1" spc="-3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E</a:t>
            </a:r>
            <a:r>
              <a:rPr sz="3200" b="1" spc="-15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S</a:t>
            </a:r>
            <a:endParaRPr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994"/>
              </a:spcBef>
              <a:buFont typeface="Arial"/>
              <a:buChar char="•"/>
              <a:tabLst>
                <a:tab pos="356235" algn="l"/>
              </a:tabLst>
            </a:pPr>
            <a:r>
              <a:rPr lang="fr-FR" sz="2400" spc="-5" dirty="0" smtClean="0">
                <a:latin typeface="Calibri"/>
                <a:cs typeface="Calibri"/>
              </a:rPr>
              <a:t>P</a:t>
            </a:r>
            <a:r>
              <a:rPr sz="2400" spc="-35" dirty="0" err="1" smtClean="0">
                <a:latin typeface="Calibri"/>
                <a:cs typeface="Calibri"/>
              </a:rPr>
              <a:t>r</a:t>
            </a:r>
            <a:r>
              <a:rPr sz="2400" dirty="0" err="1" smtClean="0">
                <a:latin typeface="Calibri"/>
                <a:cs typeface="Calibri"/>
              </a:rPr>
              <a:t>édispositi</a:t>
            </a:r>
            <a:r>
              <a:rPr sz="2400" spc="-20" dirty="0" err="1" smtClean="0">
                <a:latin typeface="Calibri"/>
                <a:cs typeface="Calibri"/>
              </a:rPr>
              <a:t>o</a:t>
            </a:r>
            <a:r>
              <a:rPr sz="2400" dirty="0" err="1" smtClean="0">
                <a:latin typeface="Calibri"/>
                <a:cs typeface="Calibri"/>
              </a:rPr>
              <a:t>n</a:t>
            </a:r>
            <a:r>
              <a:rPr sz="2400" spc="5" dirty="0" smtClean="0">
                <a:latin typeface="Calibri"/>
                <a:cs typeface="Calibri"/>
              </a:rPr>
              <a:t> </a:t>
            </a:r>
            <a:r>
              <a:rPr sz="2400" spc="-20" dirty="0" err="1" smtClean="0">
                <a:latin typeface="Calibri"/>
                <a:cs typeface="Calibri"/>
              </a:rPr>
              <a:t>hé</a:t>
            </a:r>
            <a:r>
              <a:rPr sz="2400" spc="-40" dirty="0" err="1" smtClean="0">
                <a:latin typeface="Calibri"/>
                <a:cs typeface="Calibri"/>
              </a:rPr>
              <a:t>r</a:t>
            </a:r>
            <a:r>
              <a:rPr sz="2400" dirty="0" err="1" smtClean="0">
                <a:latin typeface="Calibri"/>
                <a:cs typeface="Calibri"/>
              </a:rPr>
              <a:t>édi</a:t>
            </a:r>
            <a:r>
              <a:rPr sz="2400" spc="-25" dirty="0" err="1" smtClean="0">
                <a:latin typeface="Calibri"/>
                <a:cs typeface="Calibri"/>
              </a:rPr>
              <a:t>t</a:t>
            </a:r>
            <a:r>
              <a:rPr sz="2400" dirty="0" err="1" smtClean="0">
                <a:latin typeface="Calibri"/>
                <a:cs typeface="Calibri"/>
              </a:rPr>
              <a:t>ai</a:t>
            </a:r>
            <a:r>
              <a:rPr sz="2400" spc="-30" dirty="0" err="1" smtClean="0">
                <a:latin typeface="Calibri"/>
                <a:cs typeface="Calibri"/>
              </a:rPr>
              <a:t>r</a:t>
            </a:r>
            <a:r>
              <a:rPr sz="2400" spc="-15" dirty="0" err="1" smtClean="0">
                <a:latin typeface="Calibri"/>
                <a:cs typeface="Calibri"/>
              </a:rPr>
              <a:t>e</a:t>
            </a:r>
            <a:r>
              <a:rPr lang="fr-FR" sz="2400" spc="-15" dirty="0" smtClean="0">
                <a:latin typeface="Calibri"/>
                <a:cs typeface="Calibri"/>
              </a:rPr>
              <a:t>.</a:t>
            </a:r>
            <a:endParaRPr sz="24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6235" algn="l"/>
              </a:tabLst>
            </a:pPr>
            <a:r>
              <a:rPr lang="fr-FR" sz="2400" dirty="0" smtClean="0">
                <a:latin typeface="Calibri"/>
                <a:cs typeface="Calibri"/>
              </a:rPr>
              <a:t>D</a:t>
            </a:r>
            <a:r>
              <a:rPr sz="2400" spc="-20" dirty="0" err="1" smtClean="0">
                <a:latin typeface="Calibri"/>
                <a:cs typeface="Calibri"/>
              </a:rPr>
              <a:t>ép</a:t>
            </a:r>
            <a:r>
              <a:rPr sz="2400" spc="-5" dirty="0" err="1" smtClean="0">
                <a:latin typeface="Calibri"/>
                <a:cs typeface="Calibri"/>
              </a:rPr>
              <a:t>endanc</a:t>
            </a:r>
            <a:r>
              <a:rPr sz="2400" dirty="0" err="1" smtClean="0">
                <a:latin typeface="Calibri"/>
                <a:cs typeface="Calibri"/>
              </a:rPr>
              <a:t>e</a:t>
            </a:r>
            <a:r>
              <a:rPr sz="2400" spc="20" dirty="0" smtClean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d</a:t>
            </a:r>
            <a:r>
              <a:rPr sz="2400" spc="-15" dirty="0">
                <a:latin typeface="Calibri"/>
                <a:cs typeface="Calibri"/>
              </a:rPr>
              <a:t>e</a:t>
            </a:r>
            <a:r>
              <a:rPr sz="2400" dirty="0">
                <a:latin typeface="Calibri"/>
                <a:cs typeface="Calibri"/>
              </a:rPr>
              <a:t> la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5" dirty="0" smtClean="0">
                <a:latin typeface="Calibri"/>
                <a:cs typeface="Calibri"/>
              </a:rPr>
              <a:t>r</a:t>
            </a:r>
            <a:r>
              <a:rPr sz="2400" spc="-15" dirty="0" smtClean="0">
                <a:latin typeface="Calibri"/>
                <a:cs typeface="Calibri"/>
              </a:rPr>
              <a:t>ace</a:t>
            </a:r>
            <a:r>
              <a:rPr lang="fr-FR" sz="2400" spc="-15" dirty="0" smtClean="0">
                <a:latin typeface="Calibri"/>
                <a:cs typeface="Calibri"/>
              </a:rPr>
              <a:t>.</a:t>
            </a:r>
            <a:endParaRPr sz="2400" dirty="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6235" algn="l"/>
              </a:tabLst>
            </a:pPr>
            <a:r>
              <a:rPr lang="fr-FR" sz="2400" dirty="0" smtClean="0">
                <a:latin typeface="Calibri"/>
                <a:cs typeface="Calibri"/>
              </a:rPr>
              <a:t>D</a:t>
            </a:r>
            <a:r>
              <a:rPr sz="2400" dirty="0" err="1" smtClean="0">
                <a:latin typeface="Calibri"/>
                <a:cs typeface="Calibri"/>
              </a:rPr>
              <a:t>ép</a:t>
            </a:r>
            <a:r>
              <a:rPr sz="2400" spc="5" dirty="0" err="1" smtClean="0">
                <a:latin typeface="Calibri"/>
                <a:cs typeface="Calibri"/>
              </a:rPr>
              <a:t>e</a:t>
            </a:r>
            <a:r>
              <a:rPr sz="2400" dirty="0" err="1" smtClean="0">
                <a:latin typeface="Calibri"/>
                <a:cs typeface="Calibri"/>
              </a:rPr>
              <a:t>ndance</a:t>
            </a:r>
            <a:r>
              <a:rPr sz="2400" spc="5" dirty="0" smtClean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de l</a:t>
            </a:r>
            <a:r>
              <a:rPr sz="2400" spc="-180" dirty="0">
                <a:latin typeface="Calibri"/>
                <a:cs typeface="Calibri"/>
              </a:rPr>
              <a:t>’</a:t>
            </a:r>
            <a:r>
              <a:rPr sz="2400" dirty="0">
                <a:latin typeface="Calibri"/>
                <a:cs typeface="Calibri"/>
              </a:rPr>
              <a:t>â</a:t>
            </a:r>
            <a:r>
              <a:rPr sz="2400" spc="-25" dirty="0">
                <a:latin typeface="Calibri"/>
                <a:cs typeface="Calibri"/>
              </a:rPr>
              <a:t>g</a:t>
            </a:r>
            <a:r>
              <a:rPr sz="2400" dirty="0">
                <a:latin typeface="Calibri"/>
                <a:cs typeface="Calibri"/>
              </a:rPr>
              <a:t>e et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du </a:t>
            </a:r>
            <a:r>
              <a:rPr sz="2400" spc="-15" dirty="0" err="1" smtClean="0">
                <a:latin typeface="Calibri"/>
                <a:cs typeface="Calibri"/>
              </a:rPr>
              <a:t>s</a:t>
            </a:r>
            <a:r>
              <a:rPr sz="2400" spc="-50" dirty="0" err="1" smtClean="0">
                <a:latin typeface="Calibri"/>
                <a:cs typeface="Calibri"/>
              </a:rPr>
              <a:t>e</a:t>
            </a:r>
            <a:r>
              <a:rPr sz="2400" spc="-60" dirty="0" err="1" smtClean="0">
                <a:latin typeface="Calibri"/>
                <a:cs typeface="Calibri"/>
              </a:rPr>
              <a:t>x</a:t>
            </a:r>
            <a:r>
              <a:rPr sz="2400" spc="-15" dirty="0" err="1" smtClean="0">
                <a:latin typeface="Calibri"/>
                <a:cs typeface="Calibri"/>
              </a:rPr>
              <a:t>e</a:t>
            </a:r>
            <a:r>
              <a:rPr lang="fr-FR" sz="2400" spc="-15" dirty="0" smtClean="0">
                <a:latin typeface="Calibri"/>
                <a:cs typeface="Calibri"/>
              </a:rPr>
              <a:t>.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sz="half" idx="3"/>
          </p:nvPr>
        </p:nvSpPr>
        <p:spPr>
          <a:xfrm>
            <a:off x="4724527" y="1824292"/>
            <a:ext cx="4343273" cy="38261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394970">
              <a:lnSpc>
                <a:spcPct val="80000"/>
              </a:lnSpc>
            </a:pPr>
            <a:r>
              <a:rPr sz="2800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</a:t>
            </a:r>
            <a:r>
              <a:rPr sz="2800" spc="-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2800" spc="-4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</a:t>
            </a:r>
            <a:r>
              <a:rPr sz="2800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</a:t>
            </a:r>
            <a:r>
              <a:rPr sz="2800" spc="-4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</a:t>
            </a:r>
            <a:r>
              <a:rPr sz="2800" spc="-2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</a:t>
            </a:r>
            <a:r>
              <a:rPr sz="2800" spc="-4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</a:t>
            </a:r>
            <a:r>
              <a:rPr sz="2800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sz="2800" spc="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2800" spc="-1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</a:t>
            </a:r>
            <a:r>
              <a:rPr sz="2800" spc="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2800" spc="-1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risque</a:t>
            </a:r>
            <a:r>
              <a:rPr sz="2800" spc="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2800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liés </a:t>
            </a:r>
            <a:r>
              <a:rPr sz="2800" spc="-1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</a:t>
            </a:r>
            <a:r>
              <a:rPr sz="2800" spc="-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2800" spc="-3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sz="2800" spc="-2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TYL</a:t>
            </a:r>
            <a:r>
              <a:rPr sz="2800" spc="-1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r>
              <a:rPr sz="2800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2800" spc="-2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r>
              <a:rPr sz="2800" spc="-1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r>
              <a:rPr sz="2800" spc="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2800" spc="-1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VIE</a:t>
            </a:r>
          </a:p>
          <a:p>
            <a:pPr marL="355600" marR="1084580" indent="-342900">
              <a:lnSpc>
                <a:spcPct val="100000"/>
              </a:lnSpc>
              <a:spcBef>
                <a:spcPts val="650"/>
              </a:spcBef>
              <a:buFont typeface="Arial"/>
              <a:buChar char="•"/>
              <a:tabLst>
                <a:tab pos="355600" algn="l"/>
              </a:tabLst>
            </a:pPr>
            <a:r>
              <a:rPr lang="fr-FR" sz="2400" b="0" spc="-5" dirty="0" smtClean="0">
                <a:solidFill>
                  <a:srgbClr val="000000"/>
                </a:solidFill>
              </a:rPr>
              <a:t>C</a:t>
            </a:r>
            <a:r>
              <a:rPr sz="2400" b="0" spc="-5" dirty="0" err="1" smtClean="0">
                <a:solidFill>
                  <a:srgbClr val="000000"/>
                </a:solidFill>
                <a:latin typeface="Calibri"/>
                <a:cs typeface="Calibri"/>
              </a:rPr>
              <a:t>on</a:t>
            </a:r>
            <a:r>
              <a:rPr sz="2400" b="0" spc="-10" dirty="0" err="1" smtClean="0">
                <a:solidFill>
                  <a:srgbClr val="000000"/>
                </a:solidFill>
                <a:latin typeface="Calibri"/>
                <a:cs typeface="Calibri"/>
              </a:rPr>
              <a:t>s</a:t>
            </a:r>
            <a:r>
              <a:rPr sz="2400" b="0" spc="-5" dirty="0" err="1" smtClean="0">
                <a:solidFill>
                  <a:srgbClr val="000000"/>
                </a:solidFill>
                <a:latin typeface="Calibri"/>
                <a:cs typeface="Calibri"/>
              </a:rPr>
              <a:t>omm</a:t>
            </a:r>
            <a:r>
              <a:rPr sz="2400" b="0" spc="-20" dirty="0" err="1" smtClean="0">
                <a:solidFill>
                  <a:srgbClr val="000000"/>
                </a:solidFill>
                <a:latin typeface="Calibri"/>
                <a:cs typeface="Calibri"/>
              </a:rPr>
              <a:t>a</a:t>
            </a:r>
            <a:r>
              <a:rPr sz="2400" b="0" dirty="0" err="1" smtClean="0">
                <a:solidFill>
                  <a:srgbClr val="000000"/>
                </a:solidFill>
                <a:latin typeface="Calibri"/>
                <a:cs typeface="Calibri"/>
              </a:rPr>
              <a:t>tion</a:t>
            </a:r>
            <a:r>
              <a:rPr sz="2400" b="0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400" b="0" spc="-20" dirty="0" smtClean="0">
                <a:solidFill>
                  <a:srgbClr val="000000"/>
                </a:solidFill>
                <a:latin typeface="Calibri"/>
                <a:cs typeface="Calibri"/>
              </a:rPr>
              <a:t>d</a:t>
            </a:r>
            <a:r>
              <a:rPr sz="2400" b="0" spc="-15" dirty="0" smtClean="0">
                <a:solidFill>
                  <a:srgbClr val="000000"/>
                </a:solidFill>
                <a:latin typeface="Calibri"/>
                <a:cs typeface="Calibri"/>
              </a:rPr>
              <a:t>e</a:t>
            </a:r>
            <a:r>
              <a:rPr lang="fr-FR" sz="2400" b="0" dirty="0" smtClean="0">
                <a:solidFill>
                  <a:srgbClr val="000000"/>
                </a:solidFill>
              </a:rPr>
              <a:t> </a:t>
            </a:r>
            <a:r>
              <a:rPr sz="2400" b="0" spc="-5" dirty="0" smtClean="0">
                <a:solidFill>
                  <a:srgbClr val="000000"/>
                </a:solidFill>
                <a:latin typeface="Calibri"/>
                <a:cs typeface="Calibri"/>
              </a:rPr>
              <a:t>sel</a:t>
            </a:r>
            <a:r>
              <a:rPr sz="2400" b="0" spc="-5" dirty="0">
                <a:solidFill>
                  <a:srgbClr val="000000"/>
                </a:solidFill>
                <a:latin typeface="Calibri"/>
                <a:cs typeface="Calibri"/>
              </a:rPr>
              <a:t>.</a:t>
            </a:r>
            <a:endParaRPr sz="24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5600" algn="l"/>
              </a:tabLst>
            </a:pPr>
            <a:r>
              <a:rPr lang="fr-FR" sz="2400" b="0" spc="-170" dirty="0" smtClean="0">
                <a:solidFill>
                  <a:srgbClr val="000000"/>
                </a:solidFill>
              </a:rPr>
              <a:t>O</a:t>
            </a:r>
            <a:r>
              <a:rPr sz="2400" b="0" dirty="0" err="1" smtClean="0">
                <a:solidFill>
                  <a:srgbClr val="000000"/>
                </a:solidFill>
                <a:latin typeface="Calibri"/>
                <a:cs typeface="Calibri"/>
              </a:rPr>
              <a:t>bési</a:t>
            </a:r>
            <a:r>
              <a:rPr sz="2400" b="0" spc="-30" dirty="0" err="1" smtClean="0">
                <a:solidFill>
                  <a:srgbClr val="000000"/>
                </a:solidFill>
                <a:latin typeface="Calibri"/>
                <a:cs typeface="Calibri"/>
              </a:rPr>
              <a:t>t</a:t>
            </a:r>
            <a:r>
              <a:rPr sz="2400" b="0" dirty="0" err="1" smtClean="0">
                <a:solidFill>
                  <a:srgbClr val="000000"/>
                </a:solidFill>
                <a:latin typeface="Calibri"/>
                <a:cs typeface="Calibri"/>
              </a:rPr>
              <a:t>é</a:t>
            </a:r>
            <a:r>
              <a:rPr sz="2400" b="0" dirty="0">
                <a:solidFill>
                  <a:srgbClr val="000000"/>
                </a:solidFill>
                <a:latin typeface="Calibri"/>
                <a:cs typeface="Calibri"/>
              </a:rPr>
              <a:t>.</a:t>
            </a:r>
            <a:endParaRPr sz="24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5600" algn="l"/>
              </a:tabLst>
            </a:pPr>
            <a:r>
              <a:rPr lang="fr-FR" sz="2400" b="0" spc="-15" dirty="0" smtClean="0">
                <a:solidFill>
                  <a:srgbClr val="000000"/>
                </a:solidFill>
              </a:rPr>
              <a:t>D</a:t>
            </a:r>
            <a:r>
              <a:rPr sz="2400" b="0" spc="-5" dirty="0" err="1" smtClean="0">
                <a:solidFill>
                  <a:srgbClr val="000000"/>
                </a:solidFill>
                <a:latin typeface="Calibri"/>
                <a:cs typeface="Calibri"/>
              </a:rPr>
              <a:t>iabè</a:t>
            </a:r>
            <a:r>
              <a:rPr sz="2400" b="0" spc="-25" dirty="0" err="1" smtClean="0">
                <a:solidFill>
                  <a:srgbClr val="000000"/>
                </a:solidFill>
                <a:latin typeface="Calibri"/>
                <a:cs typeface="Calibri"/>
              </a:rPr>
              <a:t>t</a:t>
            </a:r>
            <a:r>
              <a:rPr sz="2400" b="0" spc="-15" dirty="0" err="1" smtClean="0">
                <a:solidFill>
                  <a:srgbClr val="000000"/>
                </a:solidFill>
                <a:latin typeface="Calibri"/>
                <a:cs typeface="Calibri"/>
              </a:rPr>
              <a:t>e</a:t>
            </a:r>
            <a:r>
              <a:rPr sz="2400" b="0" spc="-10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400" b="0" spc="-20" dirty="0">
                <a:solidFill>
                  <a:srgbClr val="000000"/>
                </a:solidFill>
                <a:latin typeface="Calibri"/>
                <a:cs typeface="Calibri"/>
              </a:rPr>
              <a:t>suc</a:t>
            </a:r>
            <a:r>
              <a:rPr sz="2400" b="0" spc="-45" dirty="0">
                <a:solidFill>
                  <a:srgbClr val="000000"/>
                </a:solidFill>
                <a:latin typeface="Calibri"/>
                <a:cs typeface="Calibri"/>
              </a:rPr>
              <a:t>r</a:t>
            </a:r>
            <a:r>
              <a:rPr sz="2400" b="0" spc="-15" dirty="0">
                <a:solidFill>
                  <a:srgbClr val="000000"/>
                </a:solidFill>
                <a:latin typeface="Calibri"/>
                <a:cs typeface="Calibri"/>
              </a:rPr>
              <a:t>é</a:t>
            </a:r>
            <a:r>
              <a:rPr sz="2400" b="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400" b="0" spc="-10" dirty="0">
                <a:solidFill>
                  <a:srgbClr val="000000"/>
                </a:solidFill>
                <a:latin typeface="Calibri"/>
                <a:cs typeface="Calibri"/>
              </a:rPr>
              <a:t>ty</a:t>
            </a:r>
            <a:r>
              <a:rPr sz="2400" b="0" spc="-20" dirty="0">
                <a:solidFill>
                  <a:srgbClr val="000000"/>
                </a:solidFill>
                <a:latin typeface="Calibri"/>
                <a:cs typeface="Calibri"/>
              </a:rPr>
              <a:t>p</a:t>
            </a:r>
            <a:r>
              <a:rPr sz="2400" b="0" spc="-15" dirty="0">
                <a:solidFill>
                  <a:srgbClr val="000000"/>
                </a:solidFill>
                <a:latin typeface="Calibri"/>
                <a:cs typeface="Calibri"/>
              </a:rPr>
              <a:t>e</a:t>
            </a:r>
            <a:r>
              <a:rPr sz="2400" b="0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400" b="0" dirty="0">
                <a:solidFill>
                  <a:srgbClr val="000000"/>
                </a:solidFill>
                <a:latin typeface="Calibri"/>
                <a:cs typeface="Calibri"/>
              </a:rPr>
              <a:t>2.</a:t>
            </a:r>
            <a:endParaRPr sz="24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5600" algn="l"/>
              </a:tabLst>
            </a:pPr>
            <a:r>
              <a:rPr lang="fr-FR" sz="2400" b="0" spc="-5" dirty="0" smtClean="0">
                <a:solidFill>
                  <a:srgbClr val="000000"/>
                </a:solidFill>
              </a:rPr>
              <a:t>D</a:t>
            </a:r>
            <a:r>
              <a:rPr sz="2400" b="0" spc="-20" dirty="0" err="1" smtClean="0">
                <a:solidFill>
                  <a:srgbClr val="000000"/>
                </a:solidFill>
                <a:latin typeface="Calibri"/>
                <a:cs typeface="Calibri"/>
              </a:rPr>
              <a:t>y</a:t>
            </a:r>
            <a:r>
              <a:rPr sz="2400" b="0" spc="-5" dirty="0" err="1" smtClean="0">
                <a:solidFill>
                  <a:srgbClr val="000000"/>
                </a:solidFill>
                <a:latin typeface="Calibri"/>
                <a:cs typeface="Calibri"/>
              </a:rPr>
              <a:t>slipidémi</a:t>
            </a:r>
            <a:r>
              <a:rPr sz="2400" b="0" spc="15" dirty="0" err="1" smtClean="0">
                <a:solidFill>
                  <a:srgbClr val="000000"/>
                </a:solidFill>
                <a:latin typeface="Calibri"/>
                <a:cs typeface="Calibri"/>
              </a:rPr>
              <a:t>e</a:t>
            </a:r>
            <a:r>
              <a:rPr sz="2400" b="0" dirty="0">
                <a:solidFill>
                  <a:srgbClr val="000000"/>
                </a:solidFill>
                <a:latin typeface="Calibri"/>
                <a:cs typeface="Calibri"/>
              </a:rPr>
              <a:t>.</a:t>
            </a:r>
            <a:endParaRPr sz="24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5600" algn="l"/>
              </a:tabLst>
            </a:pPr>
            <a:r>
              <a:rPr lang="fr-FR" sz="2400" b="0" spc="-15" dirty="0" smtClean="0">
                <a:solidFill>
                  <a:srgbClr val="000000"/>
                </a:solidFill>
              </a:rPr>
              <a:t>S</a:t>
            </a:r>
            <a:r>
              <a:rPr sz="2400" b="0" spc="-10" dirty="0" smtClean="0">
                <a:solidFill>
                  <a:srgbClr val="000000"/>
                </a:solidFill>
                <a:latin typeface="Calibri"/>
                <a:cs typeface="Calibri"/>
              </a:rPr>
              <a:t>t</a:t>
            </a:r>
            <a:r>
              <a:rPr sz="2400" b="0" spc="-45" dirty="0" smtClean="0">
                <a:solidFill>
                  <a:srgbClr val="000000"/>
                </a:solidFill>
                <a:latin typeface="Calibri"/>
                <a:cs typeface="Calibri"/>
              </a:rPr>
              <a:t>r</a:t>
            </a:r>
            <a:r>
              <a:rPr sz="2400" b="0" spc="-15" dirty="0" smtClean="0">
                <a:solidFill>
                  <a:srgbClr val="000000"/>
                </a:solidFill>
                <a:latin typeface="Calibri"/>
                <a:cs typeface="Calibri"/>
              </a:rPr>
              <a:t>ess</a:t>
            </a:r>
            <a:r>
              <a:rPr sz="2400" b="0" spc="-5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400" b="0" spc="-20" dirty="0" err="1" smtClean="0">
                <a:solidFill>
                  <a:srgbClr val="000000"/>
                </a:solidFill>
                <a:latin typeface="Calibri"/>
                <a:cs typeface="Calibri"/>
              </a:rPr>
              <a:t>p</a:t>
            </a:r>
            <a:r>
              <a:rPr sz="2400" b="0" spc="-55" dirty="0" err="1" smtClean="0">
                <a:solidFill>
                  <a:srgbClr val="000000"/>
                </a:solidFill>
                <a:latin typeface="Calibri"/>
                <a:cs typeface="Calibri"/>
              </a:rPr>
              <a:t>s</a:t>
            </a:r>
            <a:r>
              <a:rPr sz="2400" b="0" spc="-50" dirty="0" err="1" smtClean="0">
                <a:solidFill>
                  <a:srgbClr val="000000"/>
                </a:solidFill>
                <a:latin typeface="Calibri"/>
                <a:cs typeface="Calibri"/>
              </a:rPr>
              <a:t>y</a:t>
            </a:r>
            <a:r>
              <a:rPr sz="2400" b="0" dirty="0" err="1" smtClean="0">
                <a:solidFill>
                  <a:srgbClr val="000000"/>
                </a:solidFill>
                <a:latin typeface="Calibri"/>
                <a:cs typeface="Calibri"/>
              </a:rPr>
              <a:t>chiqu</a:t>
            </a:r>
            <a:r>
              <a:rPr sz="2400" b="0" spc="5" dirty="0" err="1" smtClean="0">
                <a:solidFill>
                  <a:srgbClr val="000000"/>
                </a:solidFill>
                <a:latin typeface="Calibri"/>
                <a:cs typeface="Calibri"/>
              </a:rPr>
              <a:t>e</a:t>
            </a:r>
            <a:r>
              <a:rPr sz="2400" b="0" dirty="0" smtClean="0">
                <a:solidFill>
                  <a:srgbClr val="000000"/>
                </a:solidFill>
                <a:latin typeface="Calibri"/>
                <a:cs typeface="Calibri"/>
              </a:rPr>
              <a:t>.</a:t>
            </a:r>
            <a:endParaRPr lang="fr-FR" sz="2400" dirty="0" smtClean="0"/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5600" algn="l"/>
              </a:tabLst>
            </a:pPr>
            <a:r>
              <a:rPr lang="fr-FR" sz="2400" b="0" dirty="0" smtClean="0">
                <a:solidFill>
                  <a:srgbClr val="000000"/>
                </a:solidFill>
              </a:rPr>
              <a:t>C</a:t>
            </a:r>
            <a:r>
              <a:rPr sz="2400" b="0" dirty="0" err="1" smtClean="0">
                <a:solidFill>
                  <a:srgbClr val="000000"/>
                </a:solidFill>
                <a:latin typeface="Calibri"/>
                <a:cs typeface="Calibri"/>
              </a:rPr>
              <a:t>on</a:t>
            </a:r>
            <a:r>
              <a:rPr sz="2400" b="0" spc="-10" dirty="0" err="1" smtClean="0">
                <a:solidFill>
                  <a:srgbClr val="000000"/>
                </a:solidFill>
                <a:latin typeface="Calibri"/>
                <a:cs typeface="Calibri"/>
              </a:rPr>
              <a:t>s</a:t>
            </a:r>
            <a:r>
              <a:rPr sz="2400" b="0" dirty="0" err="1" smtClean="0">
                <a:solidFill>
                  <a:srgbClr val="000000"/>
                </a:solidFill>
                <a:latin typeface="Calibri"/>
                <a:cs typeface="Calibri"/>
              </a:rPr>
              <a:t>omm</a:t>
            </a:r>
            <a:r>
              <a:rPr sz="2400" b="0" spc="-20" dirty="0" err="1" smtClean="0">
                <a:solidFill>
                  <a:srgbClr val="000000"/>
                </a:solidFill>
                <a:latin typeface="Calibri"/>
                <a:cs typeface="Calibri"/>
              </a:rPr>
              <a:t>a</a:t>
            </a:r>
            <a:r>
              <a:rPr sz="2400" b="0" dirty="0" err="1" smtClean="0">
                <a:solidFill>
                  <a:srgbClr val="000000"/>
                </a:solidFill>
                <a:latin typeface="Calibri"/>
                <a:cs typeface="Calibri"/>
              </a:rPr>
              <a:t>tion</a:t>
            </a:r>
            <a:r>
              <a:rPr sz="2400" b="0" spc="-20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400" b="0" dirty="0">
                <a:solidFill>
                  <a:srgbClr val="000000"/>
                </a:solidFill>
                <a:latin typeface="Calibri"/>
                <a:cs typeface="Calibri"/>
              </a:rPr>
              <a:t>d</a:t>
            </a:r>
            <a:r>
              <a:rPr sz="2400" b="0" spc="-180" dirty="0">
                <a:solidFill>
                  <a:srgbClr val="000000"/>
                </a:solidFill>
                <a:latin typeface="Calibri"/>
                <a:cs typeface="Calibri"/>
              </a:rPr>
              <a:t>’</a:t>
            </a:r>
            <a:r>
              <a:rPr sz="2400" b="0" dirty="0">
                <a:solidFill>
                  <a:srgbClr val="000000"/>
                </a:solidFill>
                <a:latin typeface="Calibri"/>
                <a:cs typeface="Calibri"/>
              </a:rPr>
              <a:t>al</a:t>
            </a:r>
            <a:r>
              <a:rPr sz="2400" b="0" spc="-20" dirty="0">
                <a:solidFill>
                  <a:srgbClr val="000000"/>
                </a:solidFill>
                <a:latin typeface="Calibri"/>
                <a:cs typeface="Calibri"/>
              </a:rPr>
              <a:t>c</a:t>
            </a:r>
            <a:r>
              <a:rPr sz="2400" b="0" dirty="0">
                <a:solidFill>
                  <a:srgbClr val="000000"/>
                </a:solidFill>
                <a:latin typeface="Calibri"/>
                <a:cs typeface="Calibri"/>
              </a:rPr>
              <a:t>o</a:t>
            </a:r>
            <a:r>
              <a:rPr sz="2400" b="0" spc="-10" dirty="0">
                <a:solidFill>
                  <a:srgbClr val="000000"/>
                </a:solidFill>
                <a:latin typeface="Calibri"/>
                <a:cs typeface="Calibri"/>
              </a:rPr>
              <a:t>o</a:t>
            </a:r>
            <a:r>
              <a:rPr sz="2400" b="0" dirty="0">
                <a:solidFill>
                  <a:srgbClr val="000000"/>
                </a:solidFill>
                <a:latin typeface="Calibri"/>
                <a:cs typeface="Calibri"/>
              </a:rPr>
              <a:t>l.</a:t>
            </a:r>
            <a:endParaRPr sz="24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5600" algn="l"/>
              </a:tabLst>
            </a:pPr>
            <a:r>
              <a:rPr lang="fr-FR" sz="2400" b="0" spc="-35" dirty="0" smtClean="0">
                <a:solidFill>
                  <a:srgbClr val="000000"/>
                </a:solidFill>
              </a:rPr>
              <a:t>T</a:t>
            </a:r>
            <a:r>
              <a:rPr sz="2400" b="0" dirty="0" err="1" smtClean="0">
                <a:solidFill>
                  <a:srgbClr val="000000"/>
                </a:solidFill>
                <a:latin typeface="Calibri"/>
                <a:cs typeface="Calibri"/>
              </a:rPr>
              <a:t>abac</a:t>
            </a:r>
            <a:r>
              <a:rPr lang="fr-FR" sz="2400" b="0" dirty="0" smtClean="0">
                <a:solidFill>
                  <a:srgbClr val="000000"/>
                </a:solidFill>
                <a:latin typeface="Calibri"/>
                <a:cs typeface="Calibri"/>
              </a:rPr>
              <a:t>.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914400" y="4038600"/>
            <a:ext cx="3352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80%</a:t>
            </a:r>
            <a:endParaRPr lang="fr-FR" sz="9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197" y="215544"/>
            <a:ext cx="7975803" cy="720043"/>
          </a:xfrm>
          <a:prstGeom prst="rect">
            <a:avLst/>
          </a:prstGeom>
        </p:spPr>
        <p:txBody>
          <a:bodyPr vert="horz" wrap="square" lIns="0" tIns="103479" rIns="0" bIns="0" rtlCol="0">
            <a:spAutoFit/>
          </a:bodyPr>
          <a:lstStyle/>
          <a:p>
            <a:pPr marL="2660015" algn="l">
              <a:lnSpc>
                <a:spcPct val="100000"/>
              </a:lnSpc>
            </a:pPr>
            <a:r>
              <a:rPr sz="4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Pathogenèse</a:t>
            </a:r>
            <a:r>
              <a:rPr lang="fr-FR" sz="4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2400" y="1664739"/>
            <a:ext cx="8839200" cy="21621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6235" algn="l"/>
              </a:tabLst>
            </a:pPr>
            <a:r>
              <a:rPr sz="3200" spc="-25" dirty="0">
                <a:latin typeface="Arial" pitchFamily="34" charset="0"/>
                <a:cs typeface="Arial" pitchFamily="34" charset="0"/>
              </a:rPr>
              <a:t>s</a:t>
            </a:r>
            <a:r>
              <a:rPr sz="3200" dirty="0">
                <a:latin typeface="Arial" pitchFamily="34" charset="0"/>
                <a:cs typeface="Arial" pitchFamily="34" charset="0"/>
              </a:rPr>
              <a:t>ti</a:t>
            </a:r>
            <a:r>
              <a:rPr sz="3200" spc="-10" dirty="0">
                <a:latin typeface="Arial" pitchFamily="34" charset="0"/>
                <a:cs typeface="Arial" pitchFamily="34" charset="0"/>
              </a:rPr>
              <a:t>m</a:t>
            </a:r>
            <a:r>
              <a:rPr sz="3200" spc="-5" dirty="0">
                <a:latin typeface="Arial" pitchFamily="34" charset="0"/>
                <a:cs typeface="Arial" pitchFamily="34" charset="0"/>
              </a:rPr>
              <a:t>ulat</a:t>
            </a:r>
            <a:r>
              <a:rPr sz="3200" spc="-10" dirty="0">
                <a:latin typeface="Arial" pitchFamily="34" charset="0"/>
                <a:cs typeface="Arial" pitchFamily="34" charset="0"/>
              </a:rPr>
              <a:t>i</a:t>
            </a:r>
            <a:r>
              <a:rPr sz="3200" spc="-5" dirty="0">
                <a:latin typeface="Arial" pitchFamily="34" charset="0"/>
                <a:cs typeface="Arial" pitchFamily="34" charset="0"/>
              </a:rPr>
              <a:t>o</a:t>
            </a:r>
            <a:r>
              <a:rPr sz="3200" dirty="0">
                <a:latin typeface="Arial" pitchFamily="34" charset="0"/>
                <a:cs typeface="Arial" pitchFamily="34" charset="0"/>
              </a:rPr>
              <a:t>n</a:t>
            </a:r>
            <a:r>
              <a:rPr sz="3200" spc="-10" dirty="0">
                <a:latin typeface="Arial" pitchFamily="34" charset="0"/>
                <a:cs typeface="Arial" pitchFamily="34" charset="0"/>
              </a:rPr>
              <a:t> </a:t>
            </a:r>
            <a:r>
              <a:rPr sz="3200" spc="-40" dirty="0" smtClean="0">
                <a:latin typeface="Arial" pitchFamily="34" charset="0"/>
                <a:cs typeface="Arial" pitchFamily="34" charset="0"/>
              </a:rPr>
              <a:t>s</a:t>
            </a:r>
            <a:r>
              <a:rPr sz="3200" spc="-5" dirty="0" smtClean="0">
                <a:latin typeface="Arial" pitchFamily="34" charset="0"/>
                <a:cs typeface="Arial" pitchFamily="34" charset="0"/>
              </a:rPr>
              <a:t>ympa</a:t>
            </a:r>
            <a:r>
              <a:rPr sz="3200" spc="-25" dirty="0" smtClean="0">
                <a:latin typeface="Arial" pitchFamily="34" charset="0"/>
                <a:cs typeface="Arial" pitchFamily="34" charset="0"/>
              </a:rPr>
              <a:t>t</a:t>
            </a:r>
            <a:r>
              <a:rPr sz="3200" spc="-5" dirty="0" smtClean="0">
                <a:latin typeface="Arial" pitchFamily="34" charset="0"/>
                <a:cs typeface="Arial" pitchFamily="34" charset="0"/>
              </a:rPr>
              <a:t>oadré</a:t>
            </a:r>
            <a:r>
              <a:rPr sz="3200" spc="-10" dirty="0" smtClean="0">
                <a:latin typeface="Arial" pitchFamily="34" charset="0"/>
                <a:cs typeface="Arial" pitchFamily="34" charset="0"/>
              </a:rPr>
              <a:t>n</a:t>
            </a:r>
            <a:r>
              <a:rPr sz="3200" dirty="0" smtClean="0">
                <a:latin typeface="Arial" pitchFamily="34" charset="0"/>
                <a:cs typeface="Arial" pitchFamily="34" charset="0"/>
              </a:rPr>
              <a:t>er</a:t>
            </a:r>
            <a:r>
              <a:rPr sz="3200" spc="-15" dirty="0" smtClean="0">
                <a:latin typeface="Arial" pitchFamily="34" charset="0"/>
                <a:cs typeface="Arial" pitchFamily="34" charset="0"/>
              </a:rPr>
              <a:t>g</a:t>
            </a:r>
            <a:r>
              <a:rPr sz="3200" dirty="0" smtClean="0">
                <a:latin typeface="Arial" pitchFamily="34" charset="0"/>
                <a:cs typeface="Arial" pitchFamily="34" charset="0"/>
              </a:rPr>
              <a:t>ique</a:t>
            </a:r>
            <a:r>
              <a:rPr lang="fr-FR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sz="3200" spc="-35" dirty="0" smtClean="0">
                <a:latin typeface="Arial" pitchFamily="34" charset="0"/>
                <a:cs typeface="Arial" pitchFamily="34" charset="0"/>
              </a:rPr>
              <a:t>e</a:t>
            </a:r>
            <a:r>
              <a:rPr sz="3200" spc="-55" dirty="0" smtClean="0">
                <a:latin typeface="Arial" pitchFamily="34" charset="0"/>
                <a:cs typeface="Arial" pitchFamily="34" charset="0"/>
              </a:rPr>
              <a:t>x</a:t>
            </a:r>
            <a:r>
              <a:rPr sz="3200" spc="-20" dirty="0" smtClean="0">
                <a:latin typeface="Arial" pitchFamily="34" charset="0"/>
                <a:cs typeface="Arial" pitchFamily="34" charset="0"/>
              </a:rPr>
              <a:t>c</a:t>
            </a:r>
            <a:r>
              <a:rPr sz="3200" dirty="0" smtClean="0">
                <a:latin typeface="Arial" pitchFamily="34" charset="0"/>
                <a:cs typeface="Arial" pitchFamily="34" charset="0"/>
              </a:rPr>
              <a:t>essi</a:t>
            </a:r>
            <a:r>
              <a:rPr sz="3200" spc="-10" dirty="0" smtClean="0">
                <a:latin typeface="Arial" pitchFamily="34" charset="0"/>
                <a:cs typeface="Arial" pitchFamily="34" charset="0"/>
              </a:rPr>
              <a:t>v</a:t>
            </a:r>
            <a:r>
              <a:rPr sz="3200" dirty="0" smtClean="0">
                <a:latin typeface="Arial" pitchFamily="34" charset="0"/>
                <a:cs typeface="Arial" pitchFamily="34" charset="0"/>
              </a:rPr>
              <a:t>e</a:t>
            </a:r>
            <a:r>
              <a:rPr sz="3200" dirty="0">
                <a:latin typeface="Arial" pitchFamily="34" charset="0"/>
                <a:cs typeface="Arial" pitchFamily="34" charset="0"/>
              </a:rPr>
              <a:t>:</a:t>
            </a:r>
          </a:p>
          <a:p>
            <a:pPr marL="812800" lvl="1" indent="-342900">
              <a:spcBef>
                <a:spcPts val="480"/>
              </a:spcBef>
              <a:buFont typeface="Calibri"/>
              <a:buChar char="-"/>
              <a:tabLst>
                <a:tab pos="148590" algn="l"/>
              </a:tabLst>
            </a:pPr>
            <a:r>
              <a:rPr sz="3200" spc="-10" dirty="0">
                <a:latin typeface="Arial" pitchFamily="34" charset="0"/>
                <a:cs typeface="Arial" pitchFamily="34" charset="0"/>
              </a:rPr>
              <a:t>c</a:t>
            </a:r>
            <a:r>
              <a:rPr sz="3200" dirty="0">
                <a:latin typeface="Arial" pitchFamily="34" charset="0"/>
                <a:cs typeface="Arial" pitchFamily="34" charset="0"/>
              </a:rPr>
              <a:t>œur:</a:t>
            </a:r>
            <a:r>
              <a:rPr sz="3200" spc="-20" dirty="0">
                <a:latin typeface="Arial" pitchFamily="34" charset="0"/>
                <a:cs typeface="Arial" pitchFamily="34" charset="0"/>
              </a:rPr>
              <a:t> </a:t>
            </a:r>
            <a:r>
              <a:rPr sz="3200" dirty="0">
                <a:latin typeface="Arial" pitchFamily="34" charset="0"/>
                <a:cs typeface="Arial" pitchFamily="34" charset="0"/>
              </a:rPr>
              <a:t>au</a:t>
            </a:r>
            <a:r>
              <a:rPr sz="3200" spc="5" dirty="0">
                <a:latin typeface="Arial" pitchFamily="34" charset="0"/>
                <a:cs typeface="Arial" pitchFamily="34" charset="0"/>
              </a:rPr>
              <a:t>g</a:t>
            </a:r>
            <a:r>
              <a:rPr sz="3200" dirty="0">
                <a:latin typeface="Arial" pitchFamily="34" charset="0"/>
                <a:cs typeface="Arial" pitchFamily="34" charset="0"/>
              </a:rPr>
              <a:t>m</a:t>
            </a:r>
            <a:r>
              <a:rPr sz="3200" spc="-10" dirty="0">
                <a:latin typeface="Arial" pitchFamily="34" charset="0"/>
                <a:cs typeface="Arial" pitchFamily="34" charset="0"/>
              </a:rPr>
              <a:t>e</a:t>
            </a:r>
            <a:r>
              <a:rPr sz="3200" spc="-20" dirty="0">
                <a:latin typeface="Arial" pitchFamily="34" charset="0"/>
                <a:cs typeface="Arial" pitchFamily="34" charset="0"/>
              </a:rPr>
              <a:t>n</a:t>
            </a:r>
            <a:r>
              <a:rPr sz="3200" spc="-25" dirty="0">
                <a:latin typeface="Arial" pitchFamily="34" charset="0"/>
                <a:cs typeface="Arial" pitchFamily="34" charset="0"/>
              </a:rPr>
              <a:t>ta</a:t>
            </a:r>
            <a:r>
              <a:rPr sz="3200" dirty="0">
                <a:latin typeface="Arial" pitchFamily="34" charset="0"/>
                <a:cs typeface="Arial" pitchFamily="34" charset="0"/>
              </a:rPr>
              <a:t>tion</a:t>
            </a:r>
            <a:r>
              <a:rPr sz="3200" spc="-10" dirty="0">
                <a:latin typeface="Arial" pitchFamily="34" charset="0"/>
                <a:cs typeface="Arial" pitchFamily="34" charset="0"/>
              </a:rPr>
              <a:t> </a:t>
            </a:r>
            <a:r>
              <a:rPr sz="3200" dirty="0">
                <a:latin typeface="Arial" pitchFamily="34" charset="0"/>
                <a:cs typeface="Arial" pitchFamily="34" charset="0"/>
              </a:rPr>
              <a:t>du</a:t>
            </a:r>
            <a:r>
              <a:rPr sz="3200" spc="-5" dirty="0">
                <a:latin typeface="Arial" pitchFamily="34" charset="0"/>
                <a:cs typeface="Arial" pitchFamily="34" charset="0"/>
              </a:rPr>
              <a:t> </a:t>
            </a:r>
            <a:r>
              <a:rPr sz="3200" dirty="0">
                <a:latin typeface="Arial" pitchFamily="34" charset="0"/>
                <a:cs typeface="Arial" pitchFamily="34" charset="0"/>
              </a:rPr>
              <a:t>DC.</a:t>
            </a:r>
          </a:p>
          <a:p>
            <a:pPr marL="812800" lvl="1" indent="-342900">
              <a:spcBef>
                <a:spcPts val="480"/>
              </a:spcBef>
              <a:buFont typeface="Calibri"/>
              <a:buChar char="-"/>
              <a:tabLst>
                <a:tab pos="356235" algn="l"/>
              </a:tabLst>
            </a:pPr>
            <a:r>
              <a:rPr sz="3200" dirty="0">
                <a:latin typeface="Arial" pitchFamily="34" charset="0"/>
                <a:cs typeface="Arial" pitchFamily="34" charset="0"/>
              </a:rPr>
              <a:t>VX:</a:t>
            </a:r>
            <a:r>
              <a:rPr sz="3200" spc="-5" dirty="0">
                <a:latin typeface="Arial" pitchFamily="34" charset="0"/>
                <a:cs typeface="Arial" pitchFamily="34" charset="0"/>
              </a:rPr>
              <a:t> </a:t>
            </a:r>
            <a:r>
              <a:rPr sz="3200" spc="-30" dirty="0">
                <a:latin typeface="Arial" pitchFamily="34" charset="0"/>
                <a:cs typeface="Arial" pitchFamily="34" charset="0"/>
              </a:rPr>
              <a:t>v</a:t>
            </a:r>
            <a:r>
              <a:rPr sz="3200" dirty="0">
                <a:latin typeface="Arial" pitchFamily="34" charset="0"/>
                <a:cs typeface="Arial" pitchFamily="34" charset="0"/>
              </a:rPr>
              <a:t>aso</a:t>
            </a:r>
            <a:r>
              <a:rPr sz="3200" spc="-15" dirty="0">
                <a:latin typeface="Arial" pitchFamily="34" charset="0"/>
                <a:cs typeface="Arial" pitchFamily="34" charset="0"/>
              </a:rPr>
              <a:t>c</a:t>
            </a:r>
            <a:r>
              <a:rPr sz="3200" spc="-5" dirty="0">
                <a:latin typeface="Arial" pitchFamily="34" charset="0"/>
                <a:cs typeface="Arial" pitchFamily="34" charset="0"/>
              </a:rPr>
              <a:t>on</a:t>
            </a:r>
            <a:r>
              <a:rPr sz="3200" spc="-25" dirty="0">
                <a:latin typeface="Arial" pitchFamily="34" charset="0"/>
                <a:cs typeface="Arial" pitchFamily="34" charset="0"/>
              </a:rPr>
              <a:t>s</a:t>
            </a:r>
            <a:r>
              <a:rPr sz="3200" dirty="0">
                <a:latin typeface="Arial" pitchFamily="34" charset="0"/>
                <a:cs typeface="Arial" pitchFamily="34" charset="0"/>
              </a:rPr>
              <a:t>truction.</a:t>
            </a:r>
          </a:p>
          <a:p>
            <a:pPr marL="812800" marR="5080" lvl="1" indent="-342900">
              <a:spcBef>
                <a:spcPts val="480"/>
              </a:spcBef>
              <a:buFont typeface="Calibri"/>
              <a:buChar char="-"/>
              <a:tabLst>
                <a:tab pos="356235" algn="l"/>
              </a:tabLst>
            </a:pPr>
            <a:r>
              <a:rPr sz="3200" spc="-35" dirty="0">
                <a:latin typeface="Arial" pitchFamily="34" charset="0"/>
                <a:cs typeface="Arial" pitchFamily="34" charset="0"/>
              </a:rPr>
              <a:t>R</a:t>
            </a:r>
            <a:r>
              <a:rPr sz="3200" dirty="0">
                <a:latin typeface="Arial" pitchFamily="34" charset="0"/>
                <a:cs typeface="Arial" pitchFamily="34" charset="0"/>
              </a:rPr>
              <a:t>énaux:</a:t>
            </a:r>
            <a:r>
              <a:rPr sz="3200" spc="-25" dirty="0">
                <a:latin typeface="Arial" pitchFamily="34" charset="0"/>
                <a:cs typeface="Arial" pitchFamily="34" charset="0"/>
              </a:rPr>
              <a:t> </a:t>
            </a:r>
            <a:r>
              <a:rPr sz="3200" dirty="0">
                <a:latin typeface="Arial" pitchFamily="34" charset="0"/>
                <a:cs typeface="Arial" pitchFamily="34" charset="0"/>
              </a:rPr>
              <a:t>acti</a:t>
            </a:r>
            <a:r>
              <a:rPr sz="3200" spc="-30" dirty="0">
                <a:latin typeface="Arial" pitchFamily="34" charset="0"/>
                <a:cs typeface="Arial" pitchFamily="34" charset="0"/>
              </a:rPr>
              <a:t>v</a:t>
            </a:r>
            <a:r>
              <a:rPr sz="3200" spc="-25" dirty="0">
                <a:latin typeface="Arial" pitchFamily="34" charset="0"/>
                <a:cs typeface="Arial" pitchFamily="34" charset="0"/>
              </a:rPr>
              <a:t>a</a:t>
            </a:r>
            <a:r>
              <a:rPr sz="3200" dirty="0">
                <a:latin typeface="Arial" pitchFamily="34" charset="0"/>
                <a:cs typeface="Arial" pitchFamily="34" charset="0"/>
              </a:rPr>
              <a:t>tion</a:t>
            </a:r>
            <a:r>
              <a:rPr sz="3200" spc="10" dirty="0">
                <a:latin typeface="Arial" pitchFamily="34" charset="0"/>
                <a:cs typeface="Arial" pitchFamily="34" charset="0"/>
              </a:rPr>
              <a:t> </a:t>
            </a:r>
            <a:r>
              <a:rPr sz="3200" spc="-5" dirty="0">
                <a:latin typeface="Arial" pitchFamily="34" charset="0"/>
                <a:cs typeface="Arial" pitchFamily="34" charset="0"/>
              </a:rPr>
              <a:t>d</a:t>
            </a:r>
            <a:r>
              <a:rPr sz="3200" dirty="0">
                <a:latin typeface="Arial" pitchFamily="34" charset="0"/>
                <a:cs typeface="Arial" pitchFamily="34" charset="0"/>
              </a:rPr>
              <a:t>e</a:t>
            </a:r>
            <a:r>
              <a:rPr sz="3200" spc="-5" dirty="0">
                <a:latin typeface="Arial" pitchFamily="34" charset="0"/>
                <a:cs typeface="Arial" pitchFamily="34" charset="0"/>
              </a:rPr>
              <a:t> </a:t>
            </a:r>
            <a:r>
              <a:rPr sz="3200" dirty="0">
                <a:latin typeface="Arial" pitchFamily="34" charset="0"/>
                <a:cs typeface="Arial" pitchFamily="34" charset="0"/>
              </a:rPr>
              <a:t>la</a:t>
            </a:r>
            <a:r>
              <a:rPr sz="3200" spc="-5" dirty="0">
                <a:latin typeface="Arial" pitchFamily="34" charset="0"/>
                <a:cs typeface="Arial" pitchFamily="34" charset="0"/>
              </a:rPr>
              <a:t> l</a:t>
            </a:r>
            <a:r>
              <a:rPr sz="3200" dirty="0">
                <a:latin typeface="Arial" pitchFamily="34" charset="0"/>
                <a:cs typeface="Arial" pitchFamily="34" charset="0"/>
              </a:rPr>
              <a:t>ibé</a:t>
            </a:r>
            <a:r>
              <a:rPr sz="3200" spc="-45" dirty="0">
                <a:latin typeface="Arial" pitchFamily="34" charset="0"/>
                <a:cs typeface="Arial" pitchFamily="34" charset="0"/>
              </a:rPr>
              <a:t>r</a:t>
            </a:r>
            <a:r>
              <a:rPr sz="3200" spc="-25" dirty="0">
                <a:latin typeface="Arial" pitchFamily="34" charset="0"/>
                <a:cs typeface="Arial" pitchFamily="34" charset="0"/>
              </a:rPr>
              <a:t>a</a:t>
            </a:r>
            <a:r>
              <a:rPr sz="3200" dirty="0">
                <a:latin typeface="Arial" pitchFamily="34" charset="0"/>
                <a:cs typeface="Arial" pitchFamily="34" charset="0"/>
              </a:rPr>
              <a:t>tion </a:t>
            </a:r>
            <a:r>
              <a:rPr sz="3200" spc="-5" dirty="0">
                <a:latin typeface="Arial" pitchFamily="34" charset="0"/>
                <a:cs typeface="Arial" pitchFamily="34" charset="0"/>
              </a:rPr>
              <a:t>d</a:t>
            </a:r>
            <a:r>
              <a:rPr sz="3200" dirty="0">
                <a:latin typeface="Arial" pitchFamily="34" charset="0"/>
                <a:cs typeface="Arial" pitchFamily="34" charset="0"/>
              </a:rPr>
              <a:t>e</a:t>
            </a:r>
            <a:r>
              <a:rPr sz="3200" spc="-5" dirty="0">
                <a:latin typeface="Arial" pitchFamily="34" charset="0"/>
                <a:cs typeface="Arial" pitchFamily="34" charset="0"/>
              </a:rPr>
              <a:t> </a:t>
            </a:r>
            <a:r>
              <a:rPr sz="3200" spc="-30" dirty="0">
                <a:latin typeface="Arial" pitchFamily="34" charset="0"/>
                <a:cs typeface="Arial" pitchFamily="34" charset="0"/>
              </a:rPr>
              <a:t>r</a:t>
            </a:r>
            <a:r>
              <a:rPr sz="3200" dirty="0">
                <a:latin typeface="Arial" pitchFamily="34" charset="0"/>
                <a:cs typeface="Arial" pitchFamily="34" charset="0"/>
              </a:rPr>
              <a:t>énine.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84098" y="76200"/>
            <a:ext cx="7975803" cy="1070139"/>
          </a:xfrm>
          <a:prstGeom prst="rect">
            <a:avLst/>
          </a:prstGeom>
        </p:spPr>
        <p:txBody>
          <a:bodyPr vert="horz" wrap="square" lIns="0" tIns="450189" rIns="0" bIns="0" rtlCol="0">
            <a:spAutoFit/>
          </a:bodyPr>
          <a:lstStyle/>
          <a:p>
            <a:pPr marL="403860" algn="ctr">
              <a:lnSpc>
                <a:spcPct val="100000"/>
              </a:lnSpc>
            </a:pPr>
            <a:r>
              <a:rPr lang="fr-FR" sz="4000" spc="-229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HTA secondaire.</a:t>
            </a:r>
            <a:endParaRPr lang="fr-FR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76200" y="1671231"/>
            <a:ext cx="8915400" cy="34470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27050" indent="-514350">
              <a:lnSpc>
                <a:spcPct val="100000"/>
              </a:lnSpc>
              <a:buFont typeface="+mj-lt"/>
              <a:buAutoNum type="arabicPeriod"/>
              <a:tabLst>
                <a:tab pos="356235" algn="l"/>
              </a:tabLst>
            </a:pPr>
            <a:r>
              <a:rPr lang="fr-FR" sz="2800" dirty="0" smtClean="0">
                <a:latin typeface="Arial" pitchFamily="34" charset="0"/>
                <a:cs typeface="Arial" pitchFamily="34" charset="0"/>
              </a:rPr>
              <a:t>L’HTA secondaire est causée par toute affection qui augmente :</a:t>
            </a:r>
          </a:p>
          <a:p>
            <a:pPr marL="984250" lvl="1" indent="-514350">
              <a:buFont typeface="Arial" pitchFamily="34" charset="0"/>
              <a:buChar char="•"/>
              <a:tabLst>
                <a:tab pos="356235" algn="l"/>
              </a:tabLst>
            </a:pPr>
            <a:r>
              <a:rPr lang="fr-FR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le débit cardiaque.</a:t>
            </a:r>
          </a:p>
          <a:p>
            <a:pPr marL="984250" lvl="1" indent="-514350">
              <a:buFont typeface="Arial" pitchFamily="34" charset="0"/>
              <a:buChar char="•"/>
              <a:tabLst>
                <a:tab pos="356235" algn="l"/>
              </a:tabLst>
            </a:pPr>
            <a:r>
              <a:rPr lang="fr-FR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les résistances périphériques.</a:t>
            </a:r>
          </a:p>
          <a:p>
            <a:pPr marL="527050" indent="-514350">
              <a:lnSpc>
                <a:spcPct val="100000"/>
              </a:lnSpc>
              <a:buFont typeface="+mj-lt"/>
              <a:buAutoNum type="arabicPeriod"/>
              <a:tabLst>
                <a:tab pos="356235" algn="l"/>
              </a:tabLst>
            </a:pPr>
            <a:r>
              <a:rPr lang="fr-FR" sz="2800" spc="-20" dirty="0" smtClean="0">
                <a:latin typeface="Arial" pitchFamily="34" charset="0"/>
                <a:cs typeface="Arial" pitchFamily="34" charset="0"/>
              </a:rPr>
              <a:t>E</a:t>
            </a:r>
            <a:r>
              <a:rPr lang="fr-FR" sz="2800" dirty="0" smtClean="0">
                <a:latin typeface="Arial" pitchFamily="34" charset="0"/>
                <a:cs typeface="Arial" pitchFamily="34" charset="0"/>
              </a:rPr>
              <a:t>ti</a:t>
            </a:r>
            <a:r>
              <a:rPr lang="fr-FR" sz="2800" spc="-10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fr-FR" sz="2800" dirty="0" smtClean="0">
                <a:latin typeface="Arial" pitchFamily="34" charset="0"/>
                <a:cs typeface="Arial" pitchFamily="34" charset="0"/>
              </a:rPr>
              <a:t>lo</a:t>
            </a:r>
            <a:r>
              <a:rPr lang="fr-FR" sz="2800" spc="-15" dirty="0" smtClean="0">
                <a:latin typeface="Arial" pitchFamily="34" charset="0"/>
                <a:cs typeface="Arial" pitchFamily="34" charset="0"/>
              </a:rPr>
              <a:t>g</a:t>
            </a:r>
            <a:r>
              <a:rPr lang="fr-FR" sz="2800" dirty="0" smtClean="0">
                <a:latin typeface="Arial" pitchFamily="34" charset="0"/>
                <a:cs typeface="Arial" pitchFamily="34" charset="0"/>
              </a:rPr>
              <a:t>ies:</a:t>
            </a:r>
          </a:p>
          <a:p>
            <a:pPr marL="812800" lvl="1" indent="-342900">
              <a:buFont typeface="Arial" pitchFamily="34" charset="0"/>
              <a:buChar char="•"/>
              <a:tabLst>
                <a:tab pos="356235" algn="l"/>
              </a:tabLst>
            </a:pPr>
            <a:r>
              <a:rPr lang="fr-FR" sz="2800" b="1" spc="-17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</a:t>
            </a:r>
            <a:r>
              <a:rPr lang="fr-FR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’</a:t>
            </a:r>
            <a:r>
              <a:rPr lang="fr-FR" sz="2800" b="1" spc="-5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fr-FR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yp</a:t>
            </a:r>
            <a:r>
              <a:rPr lang="fr-FR" sz="2800" b="1" spc="5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</a:t>
            </a:r>
            <a:r>
              <a:rPr lang="fr-FR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</a:t>
            </a:r>
            <a:r>
              <a:rPr lang="fr-FR" sz="2800" b="1" spc="-25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fr-FR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ension </a:t>
            </a:r>
            <a:r>
              <a:rPr lang="fr-FR" sz="2800" b="1" spc="-1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fr-FR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</a:t>
            </a:r>
            <a:r>
              <a:rPr lang="fr-FR" sz="2800" b="1" spc="-15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fr-FR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ondai</a:t>
            </a:r>
            <a:r>
              <a:rPr lang="fr-FR" sz="2800" b="1" spc="-4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</a:t>
            </a:r>
            <a:r>
              <a:rPr lang="fr-FR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 rénale.</a:t>
            </a:r>
          </a:p>
          <a:p>
            <a:pPr marL="812800" lvl="1" indent="-342900">
              <a:buFont typeface="Arial" pitchFamily="34" charset="0"/>
              <a:buChar char="•"/>
              <a:tabLst>
                <a:tab pos="356235" algn="l"/>
              </a:tabLst>
            </a:pPr>
            <a:r>
              <a:rPr lang="fr-FR" sz="2800" b="1" spc="-17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</a:t>
            </a:r>
            <a:r>
              <a:rPr lang="fr-FR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’</a:t>
            </a:r>
            <a:r>
              <a:rPr lang="fr-FR" sz="2800" b="1" spc="-5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fr-FR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yp</a:t>
            </a:r>
            <a:r>
              <a:rPr lang="fr-FR" sz="2800" b="1" spc="5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</a:t>
            </a:r>
            <a:r>
              <a:rPr lang="fr-FR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</a:t>
            </a:r>
            <a:r>
              <a:rPr lang="fr-FR" sz="2800" b="1" spc="-25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fr-FR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ension </a:t>
            </a:r>
            <a:r>
              <a:rPr lang="fr-FR" sz="2800" b="1" spc="-1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fr-FR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</a:t>
            </a:r>
            <a:r>
              <a:rPr lang="fr-FR" sz="2800" b="1" spc="-15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fr-FR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ondai</a:t>
            </a:r>
            <a:r>
              <a:rPr lang="fr-FR" sz="2800" b="1" spc="-4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</a:t>
            </a:r>
            <a:r>
              <a:rPr lang="fr-FR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 end</a:t>
            </a:r>
            <a:r>
              <a:rPr lang="fr-FR" sz="2800" b="1" spc="-1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fr-FR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fr-FR" sz="2800" b="1" spc="5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</a:t>
            </a:r>
            <a:r>
              <a:rPr lang="fr-FR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ine.</a:t>
            </a:r>
          </a:p>
          <a:p>
            <a:pPr marL="812800" lvl="1" indent="-342900">
              <a:buFont typeface="Arial" pitchFamily="34" charset="0"/>
              <a:buChar char="•"/>
              <a:tabLst>
                <a:tab pos="356235" algn="l"/>
              </a:tabLst>
            </a:pPr>
            <a:r>
              <a:rPr lang="fr-FR" sz="2800" b="1" spc="-17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</a:t>
            </a:r>
            <a:r>
              <a:rPr lang="fr-FR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’</a:t>
            </a:r>
            <a:r>
              <a:rPr lang="fr-FR" sz="2800" b="1" spc="-55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fr-FR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yper</a:t>
            </a:r>
            <a:r>
              <a:rPr lang="fr-FR" sz="2800" b="1" spc="-25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fr-FR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ensi</a:t>
            </a:r>
            <a:r>
              <a:rPr lang="fr-FR" sz="2800" b="1" spc="-1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fr-FR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 </a:t>
            </a:r>
            <a:r>
              <a:rPr lang="fr-FR" sz="2800" b="1" spc="-1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fr-FR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</a:t>
            </a:r>
            <a:r>
              <a:rPr lang="fr-FR" sz="2800" b="1" spc="-2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fr-FR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fr-FR" sz="2800" b="1" spc="-1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fr-FR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dai</a:t>
            </a:r>
            <a:r>
              <a:rPr lang="fr-FR" sz="2800" b="1" spc="-4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</a:t>
            </a:r>
            <a:r>
              <a:rPr lang="fr-FR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 de c</a:t>
            </a:r>
            <a:r>
              <a:rPr lang="fr-FR" sz="2800" b="1" spc="-35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fr-FR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use</a:t>
            </a:r>
            <a:r>
              <a:rPr lang="fr-FR" sz="2800" b="1" spc="-3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mécanique.</a:t>
            </a:r>
            <a:endParaRPr lang="fr-FR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5943600" y="5105400"/>
            <a:ext cx="3048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20%</a:t>
            </a:r>
            <a:endParaRPr lang="fr-FR" sz="9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84098" y="215544"/>
            <a:ext cx="7975803" cy="987424"/>
          </a:xfrm>
          <a:prstGeom prst="rect">
            <a:avLst/>
          </a:prstGeom>
        </p:spPr>
        <p:txBody>
          <a:bodyPr vert="horz" wrap="square" lIns="0" tIns="429234" rIns="0" bIns="0" rtlCol="0">
            <a:spAutoFit/>
          </a:bodyPr>
          <a:lstStyle/>
          <a:p>
            <a:pPr marL="1918970">
              <a:lnSpc>
                <a:spcPct val="100000"/>
              </a:lnSpc>
            </a:pPr>
            <a:r>
              <a:rPr sz="3600" spc="-5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sz="3600" spc="-28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sz="3600" spc="-25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sz="3600" spc="-2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3600" spc="-25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se</a:t>
            </a:r>
            <a:r>
              <a:rPr sz="3600" spc="-5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sz="3600" spc="-5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ond</a:t>
            </a:r>
            <a:r>
              <a:rPr sz="3600" spc="1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sz="3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sz="3600" spc="-45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</a:t>
            </a:r>
            <a:r>
              <a:rPr sz="3600" spc="-2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</a:t>
            </a:r>
            <a:r>
              <a:rPr sz="3600" spc="-25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3600" spc="-6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</a:t>
            </a:r>
            <a:r>
              <a:rPr sz="3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énale</a:t>
            </a:r>
            <a:r>
              <a:rPr lang="fr-FR" sz="3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689633"/>
            <a:ext cx="7865109" cy="41703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27050" indent="-514350">
              <a:lnSpc>
                <a:spcPct val="100000"/>
              </a:lnSpc>
              <a:buFont typeface="+mj-lt"/>
              <a:buAutoNum type="arabicPeriod"/>
            </a:pPr>
            <a:r>
              <a:rPr sz="3200" u="sng" spc="-17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</a:t>
            </a:r>
            <a:r>
              <a:rPr sz="3200" u="sng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’</a:t>
            </a:r>
            <a:r>
              <a:rPr sz="3200" u="sng" spc="-55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sz="3200" u="sng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yper</a:t>
            </a:r>
            <a:r>
              <a:rPr sz="3200" u="sng" spc="-25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sz="3200" u="sng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ensi</a:t>
            </a:r>
            <a:r>
              <a:rPr sz="3200" u="sng" spc="-1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sz="3200" u="sng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sz="3200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3200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rénale</a:t>
            </a:r>
            <a:r>
              <a:rPr lang="fr-FR" sz="3200" u="sng" spc="-15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3200" u="sng" spc="-185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</a:t>
            </a:r>
            <a:r>
              <a:rPr lang="fr-FR" sz="3200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arenchym</a:t>
            </a:r>
            <a:r>
              <a:rPr lang="fr-FR" sz="3200" u="sng" spc="-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fr-FR" sz="3200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te</a:t>
            </a:r>
            <a:r>
              <a:rPr lang="fr-FR" sz="3200" u="sng" spc="-1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u</a:t>
            </a:r>
            <a:r>
              <a:rPr lang="fr-FR" sz="3200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fr-FR" sz="3200" u="sng" spc="1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</a:t>
            </a:r>
            <a:r>
              <a:rPr sz="3200" u="sng" spc="-1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</a:t>
            </a:r>
            <a:endParaRPr sz="3200" u="sng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355600" marR="5080" indent="-342900" algn="just">
              <a:lnSpc>
                <a:spcPct val="100000"/>
              </a:lnSpc>
              <a:spcBef>
                <a:spcPts val="575"/>
              </a:spcBef>
              <a:tabLst>
                <a:tab pos="356235" algn="l"/>
              </a:tabLst>
            </a:pPr>
            <a:r>
              <a:rPr lang="fr-FR" sz="3200" dirty="0" smtClean="0">
                <a:latin typeface="Arial" pitchFamily="34" charset="0"/>
                <a:cs typeface="Arial" pitchFamily="34" charset="0"/>
              </a:rPr>
              <a:t>	</a:t>
            </a:r>
            <a:r>
              <a:rPr sz="3200" dirty="0" smtClean="0">
                <a:latin typeface="Arial" pitchFamily="34" charset="0"/>
                <a:cs typeface="Arial" pitchFamily="34" charset="0"/>
              </a:rPr>
              <a:t>la </a:t>
            </a:r>
            <a:r>
              <a:rPr sz="3200" spc="-15" dirty="0">
                <a:latin typeface="Arial" pitchFamily="34" charset="0"/>
                <a:cs typeface="Arial" pitchFamily="34" charset="0"/>
              </a:rPr>
              <a:t>c</a:t>
            </a:r>
            <a:r>
              <a:rPr sz="3200" dirty="0">
                <a:latin typeface="Arial" pitchFamily="34" charset="0"/>
                <a:cs typeface="Arial" pitchFamily="34" charset="0"/>
              </a:rPr>
              <a:t>ause</a:t>
            </a:r>
            <a:r>
              <a:rPr sz="3200" spc="5" dirty="0">
                <a:latin typeface="Arial" pitchFamily="34" charset="0"/>
                <a:cs typeface="Arial" pitchFamily="34" charset="0"/>
              </a:rPr>
              <a:t> </a:t>
            </a:r>
            <a:r>
              <a:rPr sz="3200" dirty="0">
                <a:latin typeface="Arial" pitchFamily="34" charset="0"/>
                <a:cs typeface="Arial" pitchFamily="34" charset="0"/>
              </a:rPr>
              <a:t>la plus fr</a:t>
            </a:r>
            <a:r>
              <a:rPr sz="3200" spc="5" dirty="0">
                <a:latin typeface="Arial" pitchFamily="34" charset="0"/>
                <a:cs typeface="Arial" pitchFamily="34" charset="0"/>
              </a:rPr>
              <a:t>é</a:t>
            </a:r>
            <a:r>
              <a:rPr sz="3200" dirty="0">
                <a:latin typeface="Arial" pitchFamily="34" charset="0"/>
                <a:cs typeface="Arial" pitchFamily="34" charset="0"/>
              </a:rPr>
              <a:t>qu</a:t>
            </a:r>
            <a:r>
              <a:rPr sz="3200" spc="5" dirty="0">
                <a:latin typeface="Arial" pitchFamily="34" charset="0"/>
                <a:cs typeface="Arial" pitchFamily="34" charset="0"/>
              </a:rPr>
              <a:t>e</a:t>
            </a:r>
            <a:r>
              <a:rPr sz="3200" spc="-25" dirty="0">
                <a:latin typeface="Arial" pitchFamily="34" charset="0"/>
                <a:cs typeface="Arial" pitchFamily="34" charset="0"/>
              </a:rPr>
              <a:t>nt</a:t>
            </a:r>
            <a:r>
              <a:rPr sz="3200" dirty="0">
                <a:latin typeface="Arial" pitchFamily="34" charset="0"/>
                <a:cs typeface="Arial" pitchFamily="34" charset="0"/>
              </a:rPr>
              <a:t>e</a:t>
            </a:r>
            <a:r>
              <a:rPr sz="3200" spc="-10" dirty="0">
                <a:latin typeface="Arial" pitchFamily="34" charset="0"/>
                <a:cs typeface="Arial" pitchFamily="34" charset="0"/>
              </a:rPr>
              <a:t> </a:t>
            </a:r>
            <a:r>
              <a:rPr sz="3200" dirty="0">
                <a:latin typeface="Arial" pitchFamily="34" charset="0"/>
                <a:cs typeface="Arial" pitchFamily="34" charset="0"/>
              </a:rPr>
              <a:t>de H</a:t>
            </a:r>
            <a:r>
              <a:rPr sz="3200" spc="-185" dirty="0">
                <a:latin typeface="Arial" pitchFamily="34" charset="0"/>
                <a:cs typeface="Arial" pitchFamily="34" charset="0"/>
              </a:rPr>
              <a:t>T</a:t>
            </a:r>
            <a:r>
              <a:rPr sz="3200" dirty="0">
                <a:latin typeface="Arial" pitchFamily="34" charset="0"/>
                <a:cs typeface="Arial" pitchFamily="34" charset="0"/>
              </a:rPr>
              <a:t>A se</a:t>
            </a:r>
            <a:r>
              <a:rPr sz="3200" spc="-30" dirty="0">
                <a:latin typeface="Arial" pitchFamily="34" charset="0"/>
                <a:cs typeface="Arial" pitchFamily="34" charset="0"/>
              </a:rPr>
              <a:t>c</a:t>
            </a:r>
            <a:r>
              <a:rPr sz="3200" dirty="0">
                <a:latin typeface="Arial" pitchFamily="34" charset="0"/>
                <a:cs typeface="Arial" pitchFamily="34" charset="0"/>
              </a:rPr>
              <a:t>ondai</a:t>
            </a:r>
            <a:r>
              <a:rPr sz="3200" spc="5" dirty="0">
                <a:latin typeface="Arial" pitchFamily="34" charset="0"/>
                <a:cs typeface="Arial" pitchFamily="34" charset="0"/>
              </a:rPr>
              <a:t>r</a:t>
            </a:r>
            <a:r>
              <a:rPr sz="3200" dirty="0">
                <a:latin typeface="Arial" pitchFamily="34" charset="0"/>
                <a:cs typeface="Arial" pitchFamily="34" charset="0"/>
              </a:rPr>
              <a:t>e</a:t>
            </a:r>
            <a:r>
              <a:rPr sz="3200" spc="10" dirty="0">
                <a:latin typeface="Arial" pitchFamily="34" charset="0"/>
                <a:cs typeface="Arial" pitchFamily="34" charset="0"/>
              </a:rPr>
              <a:t> </a:t>
            </a:r>
            <a:r>
              <a:rPr sz="3200" dirty="0">
                <a:latin typeface="Arial" pitchFamily="34" charset="0"/>
                <a:cs typeface="Arial" pitchFamily="34" charset="0"/>
              </a:rPr>
              <a:t>à l</a:t>
            </a:r>
            <a:r>
              <a:rPr sz="3200" spc="-160" dirty="0">
                <a:latin typeface="Arial" pitchFamily="34" charset="0"/>
                <a:cs typeface="Arial" pitchFamily="34" charset="0"/>
              </a:rPr>
              <a:t>’</a:t>
            </a:r>
            <a:r>
              <a:rPr sz="3200" dirty="0">
                <a:latin typeface="Arial" pitchFamily="34" charset="0"/>
                <a:cs typeface="Arial" pitchFamily="34" charset="0"/>
              </a:rPr>
              <a:t>adul</a:t>
            </a:r>
            <a:r>
              <a:rPr sz="3200" spc="-20" dirty="0">
                <a:latin typeface="Arial" pitchFamily="34" charset="0"/>
                <a:cs typeface="Arial" pitchFamily="34" charset="0"/>
              </a:rPr>
              <a:t>t</a:t>
            </a:r>
            <a:r>
              <a:rPr sz="3200" dirty="0">
                <a:latin typeface="Arial" pitchFamily="34" charset="0"/>
                <a:cs typeface="Arial" pitchFamily="34" charset="0"/>
              </a:rPr>
              <a:t>e</a:t>
            </a:r>
            <a:r>
              <a:rPr sz="3200" spc="-25" dirty="0">
                <a:latin typeface="Arial" pitchFamily="34" charset="0"/>
                <a:cs typeface="Arial" pitchFamily="34" charset="0"/>
              </a:rPr>
              <a:t> </a:t>
            </a:r>
            <a:r>
              <a:rPr sz="3200" dirty="0">
                <a:latin typeface="Arial" pitchFamily="34" charset="0"/>
                <a:cs typeface="Arial" pitchFamily="34" charset="0"/>
              </a:rPr>
              <a:t>et</a:t>
            </a:r>
            <a:r>
              <a:rPr sz="3200" spc="-10" dirty="0">
                <a:latin typeface="Arial" pitchFamily="34" charset="0"/>
                <a:cs typeface="Arial" pitchFamily="34" charset="0"/>
              </a:rPr>
              <a:t> </a:t>
            </a:r>
            <a:r>
              <a:rPr sz="3200" dirty="0">
                <a:latin typeface="Arial" pitchFamily="34" charset="0"/>
                <a:cs typeface="Arial" pitchFamily="34" charset="0"/>
              </a:rPr>
              <a:t>elle </a:t>
            </a:r>
            <a:r>
              <a:rPr sz="3200" spc="-15" dirty="0">
                <a:latin typeface="Arial" pitchFamily="34" charset="0"/>
                <a:cs typeface="Arial" pitchFamily="34" charset="0"/>
              </a:rPr>
              <a:t>e</a:t>
            </a:r>
            <a:r>
              <a:rPr sz="3200" spc="-30" dirty="0">
                <a:latin typeface="Arial" pitchFamily="34" charset="0"/>
                <a:cs typeface="Arial" pitchFamily="34" charset="0"/>
              </a:rPr>
              <a:t>s</a:t>
            </a:r>
            <a:r>
              <a:rPr sz="3200" spc="-10" dirty="0">
                <a:latin typeface="Arial" pitchFamily="34" charset="0"/>
                <a:cs typeface="Arial" pitchFamily="34" charset="0"/>
              </a:rPr>
              <a:t>t</a:t>
            </a:r>
            <a:r>
              <a:rPr sz="3200" spc="-15" dirty="0">
                <a:latin typeface="Arial" pitchFamily="34" charset="0"/>
                <a:cs typeface="Arial" pitchFamily="34" charset="0"/>
              </a:rPr>
              <a:t> </a:t>
            </a:r>
            <a:r>
              <a:rPr sz="3200" spc="-20" dirty="0">
                <a:latin typeface="Arial" pitchFamily="34" charset="0"/>
                <a:cs typeface="Arial" pitchFamily="34" charset="0"/>
              </a:rPr>
              <a:t>dé</a:t>
            </a:r>
            <a:r>
              <a:rPr sz="3200" spc="-40" dirty="0">
                <a:latin typeface="Arial" pitchFamily="34" charset="0"/>
                <a:cs typeface="Arial" pitchFamily="34" charset="0"/>
              </a:rPr>
              <a:t>t</a:t>
            </a:r>
            <a:r>
              <a:rPr sz="3200" spc="-15" dirty="0">
                <a:latin typeface="Arial" pitchFamily="34" charset="0"/>
                <a:cs typeface="Arial" pitchFamily="34" charset="0"/>
              </a:rPr>
              <a:t>e</a:t>
            </a:r>
            <a:r>
              <a:rPr sz="3200" spc="-5" dirty="0">
                <a:latin typeface="Arial" pitchFamily="34" charset="0"/>
                <a:cs typeface="Arial" pitchFamily="34" charset="0"/>
              </a:rPr>
              <a:t>r</a:t>
            </a:r>
            <a:r>
              <a:rPr sz="3200" spc="-15" dirty="0">
                <a:latin typeface="Arial" pitchFamily="34" charset="0"/>
                <a:cs typeface="Arial" pitchFamily="34" charset="0"/>
              </a:rPr>
              <a:t>minée</a:t>
            </a:r>
            <a:r>
              <a:rPr sz="3200" spc="-5" dirty="0">
                <a:latin typeface="Arial" pitchFamily="34" charset="0"/>
                <a:cs typeface="Arial" pitchFamily="34" charset="0"/>
              </a:rPr>
              <a:t> pa</a:t>
            </a:r>
            <a:r>
              <a:rPr sz="3200" dirty="0">
                <a:latin typeface="Arial" pitchFamily="34" charset="0"/>
                <a:cs typeface="Arial" pitchFamily="34" charset="0"/>
              </a:rPr>
              <a:t>r</a:t>
            </a:r>
            <a:r>
              <a:rPr sz="3200" spc="5" dirty="0">
                <a:latin typeface="Arial" pitchFamily="34" charset="0"/>
                <a:cs typeface="Arial" pitchFamily="34" charset="0"/>
              </a:rPr>
              <a:t> </a:t>
            </a:r>
            <a:r>
              <a:rPr sz="3200" dirty="0">
                <a:latin typeface="Arial" pitchFamily="34" charset="0"/>
                <a:cs typeface="Arial" pitchFamily="34" charset="0"/>
              </a:rPr>
              <a:t>la</a:t>
            </a:r>
            <a:r>
              <a:rPr sz="3200" spc="-20" dirty="0">
                <a:latin typeface="Arial" pitchFamily="34" charset="0"/>
                <a:cs typeface="Arial" pitchFamily="34" charset="0"/>
              </a:rPr>
              <a:t> </a:t>
            </a:r>
            <a:r>
              <a:rPr sz="3200" spc="-10" dirty="0">
                <a:latin typeface="Arial" pitchFamily="34" charset="0"/>
                <a:cs typeface="Arial" pitchFamily="34" charset="0"/>
              </a:rPr>
              <a:t>ré</a:t>
            </a:r>
            <a:r>
              <a:rPr sz="3200" spc="-5" dirty="0">
                <a:latin typeface="Arial" pitchFamily="34" charset="0"/>
                <a:cs typeface="Arial" pitchFamily="34" charset="0"/>
              </a:rPr>
              <a:t>ducti</a:t>
            </a:r>
            <a:r>
              <a:rPr sz="3200" spc="5" dirty="0">
                <a:latin typeface="Arial" pitchFamily="34" charset="0"/>
                <a:cs typeface="Arial" pitchFamily="34" charset="0"/>
              </a:rPr>
              <a:t>o</a:t>
            </a:r>
            <a:r>
              <a:rPr sz="3200" dirty="0">
                <a:latin typeface="Arial" pitchFamily="34" charset="0"/>
                <a:cs typeface="Arial" pitchFamily="34" charset="0"/>
              </a:rPr>
              <a:t>n</a:t>
            </a:r>
            <a:r>
              <a:rPr sz="3200" spc="-5" dirty="0">
                <a:latin typeface="Arial" pitchFamily="34" charset="0"/>
                <a:cs typeface="Arial" pitchFamily="34" charset="0"/>
              </a:rPr>
              <a:t> d</a:t>
            </a:r>
            <a:r>
              <a:rPr sz="3200" dirty="0">
                <a:latin typeface="Arial" pitchFamily="34" charset="0"/>
                <a:cs typeface="Arial" pitchFamily="34" charset="0"/>
              </a:rPr>
              <a:t>u </a:t>
            </a:r>
            <a:r>
              <a:rPr sz="3200" spc="-5" dirty="0">
                <a:latin typeface="Arial" pitchFamily="34" charset="0"/>
                <a:cs typeface="Arial" pitchFamily="34" charset="0"/>
              </a:rPr>
              <a:t>p</a:t>
            </a:r>
            <a:r>
              <a:rPr sz="3200" dirty="0">
                <a:latin typeface="Arial" pitchFamily="34" charset="0"/>
                <a:cs typeface="Arial" pitchFamily="34" charset="0"/>
              </a:rPr>
              <a:t>a</a:t>
            </a:r>
            <a:r>
              <a:rPr sz="3200" spc="-10" dirty="0">
                <a:latin typeface="Arial" pitchFamily="34" charset="0"/>
                <a:cs typeface="Arial" pitchFamily="34" charset="0"/>
              </a:rPr>
              <a:t>re</a:t>
            </a:r>
            <a:r>
              <a:rPr sz="3200" spc="-5" dirty="0">
                <a:latin typeface="Arial" pitchFamily="34" charset="0"/>
                <a:cs typeface="Arial" pitchFamily="34" charset="0"/>
              </a:rPr>
              <a:t>nc</a:t>
            </a:r>
            <a:r>
              <a:rPr sz="3200" spc="-50" dirty="0">
                <a:latin typeface="Arial" pitchFamily="34" charset="0"/>
                <a:cs typeface="Arial" pitchFamily="34" charset="0"/>
              </a:rPr>
              <a:t>h</a:t>
            </a:r>
            <a:r>
              <a:rPr sz="3200" spc="-5" dirty="0">
                <a:latin typeface="Arial" pitchFamily="34" charset="0"/>
                <a:cs typeface="Arial" pitchFamily="34" charset="0"/>
              </a:rPr>
              <a:t>y</a:t>
            </a:r>
            <a:r>
              <a:rPr sz="3200" spc="-10" dirty="0">
                <a:latin typeface="Arial" pitchFamily="34" charset="0"/>
                <a:cs typeface="Arial" pitchFamily="34" charset="0"/>
              </a:rPr>
              <a:t>m</a:t>
            </a:r>
            <a:r>
              <a:rPr sz="3200" spc="-15" dirty="0">
                <a:latin typeface="Arial" pitchFamily="34" charset="0"/>
                <a:cs typeface="Arial" pitchFamily="34" charset="0"/>
              </a:rPr>
              <a:t>e</a:t>
            </a:r>
            <a:r>
              <a:rPr sz="3200" spc="25" dirty="0">
                <a:latin typeface="Arial" pitchFamily="34" charset="0"/>
                <a:cs typeface="Arial" pitchFamily="34" charset="0"/>
              </a:rPr>
              <a:t> </a:t>
            </a:r>
            <a:r>
              <a:rPr sz="3200" spc="-10" dirty="0">
                <a:latin typeface="Arial" pitchFamily="34" charset="0"/>
                <a:cs typeface="Arial" pitchFamily="34" charset="0"/>
              </a:rPr>
              <a:t>ré</a:t>
            </a:r>
            <a:r>
              <a:rPr sz="3200" spc="-5" dirty="0">
                <a:latin typeface="Arial" pitchFamily="34" charset="0"/>
                <a:cs typeface="Arial" pitchFamily="34" charset="0"/>
              </a:rPr>
              <a:t>na</a:t>
            </a:r>
            <a:r>
              <a:rPr sz="3200" dirty="0">
                <a:latin typeface="Arial" pitchFamily="34" charset="0"/>
                <a:cs typeface="Arial" pitchFamily="34" charset="0"/>
              </a:rPr>
              <a:t>l</a:t>
            </a:r>
            <a:r>
              <a:rPr sz="3200" spc="-10" dirty="0">
                <a:latin typeface="Arial" pitchFamily="34" charset="0"/>
                <a:cs typeface="Arial" pitchFamily="34" charset="0"/>
              </a:rPr>
              <a:t> et</a:t>
            </a:r>
            <a:r>
              <a:rPr sz="3200" spc="-25" dirty="0">
                <a:latin typeface="Arial" pitchFamily="34" charset="0"/>
                <a:cs typeface="Arial" pitchFamily="34" charset="0"/>
              </a:rPr>
              <a:t> </a:t>
            </a:r>
            <a:r>
              <a:rPr sz="3200" dirty="0">
                <a:latin typeface="Arial" pitchFamily="34" charset="0"/>
                <a:cs typeface="Arial" pitchFamily="34" charset="0"/>
              </a:rPr>
              <a:t>la </a:t>
            </a:r>
            <a:r>
              <a:rPr sz="3200" spc="-5" dirty="0">
                <a:latin typeface="Arial" pitchFamily="34" charset="0"/>
                <a:cs typeface="Arial" pitchFamily="34" charset="0"/>
              </a:rPr>
              <a:t>diminutio</a:t>
            </a:r>
            <a:r>
              <a:rPr sz="3200" dirty="0">
                <a:latin typeface="Arial" pitchFamily="34" charset="0"/>
                <a:cs typeface="Arial" pitchFamily="34" charset="0"/>
              </a:rPr>
              <a:t>n</a:t>
            </a:r>
            <a:r>
              <a:rPr sz="3200" spc="5" dirty="0">
                <a:latin typeface="Arial" pitchFamily="34" charset="0"/>
                <a:cs typeface="Arial" pitchFamily="34" charset="0"/>
              </a:rPr>
              <a:t> </a:t>
            </a:r>
            <a:r>
              <a:rPr sz="3200" spc="-5" dirty="0">
                <a:latin typeface="Arial" pitchFamily="34" charset="0"/>
                <a:cs typeface="Arial" pitchFamily="34" charset="0"/>
              </a:rPr>
              <a:t>d</a:t>
            </a:r>
            <a:r>
              <a:rPr sz="3200" dirty="0">
                <a:latin typeface="Arial" pitchFamily="34" charset="0"/>
                <a:cs typeface="Arial" pitchFamily="34" charset="0"/>
              </a:rPr>
              <a:t>e la</a:t>
            </a:r>
            <a:r>
              <a:rPr sz="3200" spc="-20" dirty="0">
                <a:latin typeface="Arial" pitchFamily="34" charset="0"/>
                <a:cs typeface="Arial" pitchFamily="34" charset="0"/>
              </a:rPr>
              <a:t> </a:t>
            </a:r>
            <a:r>
              <a:rPr sz="3200" spc="-5" dirty="0">
                <a:latin typeface="Arial" pitchFamily="34" charset="0"/>
                <a:cs typeface="Arial" pitchFamily="34" charset="0"/>
              </a:rPr>
              <a:t>filtratio</a:t>
            </a:r>
            <a:r>
              <a:rPr sz="3200" dirty="0">
                <a:latin typeface="Arial" pitchFamily="34" charset="0"/>
                <a:cs typeface="Arial" pitchFamily="34" charset="0"/>
              </a:rPr>
              <a:t>n</a:t>
            </a:r>
            <a:r>
              <a:rPr sz="3200" spc="10" dirty="0">
                <a:latin typeface="Arial" pitchFamily="34" charset="0"/>
                <a:cs typeface="Arial" pitchFamily="34" charset="0"/>
              </a:rPr>
              <a:t> </a:t>
            </a:r>
            <a:r>
              <a:rPr sz="3200" spc="-5" dirty="0" err="1">
                <a:latin typeface="Arial" pitchFamily="34" charset="0"/>
                <a:cs typeface="Arial" pitchFamily="34" charset="0"/>
              </a:rPr>
              <a:t>glomé</a:t>
            </a:r>
            <a:r>
              <a:rPr sz="3200" spc="10" dirty="0" err="1">
                <a:latin typeface="Arial" pitchFamily="34" charset="0"/>
                <a:cs typeface="Arial" pitchFamily="34" charset="0"/>
              </a:rPr>
              <a:t>r</a:t>
            </a:r>
            <a:r>
              <a:rPr sz="3200" spc="-5" dirty="0" err="1">
                <a:latin typeface="Arial" pitchFamily="34" charset="0"/>
                <a:cs typeface="Arial" pitchFamily="34" charset="0"/>
              </a:rPr>
              <a:t>ulair</a:t>
            </a:r>
            <a:r>
              <a:rPr sz="3200" spc="10" dirty="0" err="1">
                <a:latin typeface="Arial" pitchFamily="34" charset="0"/>
                <a:cs typeface="Arial" pitchFamily="34" charset="0"/>
              </a:rPr>
              <a:t>e</a:t>
            </a:r>
            <a:r>
              <a:rPr sz="3200" dirty="0" smtClean="0">
                <a:latin typeface="Arial" pitchFamily="34" charset="0"/>
                <a:cs typeface="Arial" pitchFamily="34" charset="0"/>
              </a:rPr>
              <a:t>.</a:t>
            </a:r>
            <a:endParaRPr lang="fr-FR" sz="3200" dirty="0" smtClean="0">
              <a:latin typeface="Arial" pitchFamily="34" charset="0"/>
              <a:cs typeface="Arial" pitchFamily="34" charset="0"/>
            </a:endParaRPr>
          </a:p>
          <a:p>
            <a:pPr marL="812800" marR="5080" lvl="1" indent="-342900">
              <a:spcBef>
                <a:spcPts val="575"/>
              </a:spcBef>
              <a:buFont typeface="Arial" pitchFamily="34" charset="0"/>
              <a:buChar char="•"/>
              <a:tabLst>
                <a:tab pos="356235" algn="l"/>
              </a:tabLst>
            </a:pPr>
            <a:r>
              <a:rPr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la</a:t>
            </a:r>
            <a:r>
              <a:rPr sz="3200" b="1" spc="-5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3200" b="1" spc="-2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sz="3200" b="1" spc="-1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é</a:t>
            </a:r>
            <a:r>
              <a:rPr sz="3200" b="1" spc="-5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ph</a:t>
            </a:r>
            <a:r>
              <a:rPr sz="3200" b="1" spc="5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</a:t>
            </a:r>
            <a:r>
              <a:rPr sz="3200" b="1" spc="-5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sz="3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</a:t>
            </a:r>
            <a:r>
              <a:rPr sz="3200" b="1" spc="-5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athi</a:t>
            </a:r>
            <a:r>
              <a:rPr sz="3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</a:t>
            </a:r>
            <a:r>
              <a:rPr sz="3200" b="1" spc="1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3200" b="1" spc="-5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diabétiqu</a:t>
            </a:r>
            <a:r>
              <a:rPr lang="fr-FR" sz="3200" b="1" spc="-5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e.</a:t>
            </a:r>
            <a:endParaRPr lang="fr-FR" sz="32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812800" marR="5080" lvl="1" indent="-342900">
              <a:spcBef>
                <a:spcPts val="575"/>
              </a:spcBef>
              <a:buFont typeface="Arial" pitchFamily="34" charset="0"/>
              <a:buChar char="•"/>
              <a:tabLst>
                <a:tab pos="356235" algn="l"/>
              </a:tabLst>
            </a:pPr>
            <a:r>
              <a:rPr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les</a:t>
            </a:r>
            <a:r>
              <a:rPr sz="3200" b="1" spc="-15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3200" b="1" spc="-5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gl</a:t>
            </a:r>
            <a:r>
              <a:rPr sz="3200" b="1" spc="5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sz="3200" b="1" spc="-2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mé</a:t>
            </a:r>
            <a:r>
              <a:rPr sz="3200" b="1" spc="-5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rul</a:t>
            </a:r>
            <a:r>
              <a:rPr sz="3200" b="1" spc="5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sz="3200" b="1" spc="-2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sz="3200" b="1" spc="-1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é</a:t>
            </a:r>
            <a:r>
              <a:rPr sz="3200" b="1" spc="-5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ph</a:t>
            </a:r>
            <a:r>
              <a:rPr sz="3200" b="1" spc="5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</a:t>
            </a:r>
            <a:r>
              <a:rPr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sz="3200" b="1" spc="-25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sz="3200" b="1" spc="-15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es</a:t>
            </a:r>
            <a:r>
              <a:rPr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chro</a:t>
            </a:r>
            <a:r>
              <a:rPr sz="3200" b="1" spc="5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iqu</a:t>
            </a:r>
            <a:r>
              <a:rPr sz="3200" b="1" spc="5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</a:t>
            </a:r>
            <a:r>
              <a:rPr sz="3200" b="1" spc="-5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s.</a:t>
            </a:r>
            <a:endParaRPr sz="3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84098" y="215544"/>
            <a:ext cx="7975803" cy="987424"/>
          </a:xfrm>
          <a:prstGeom prst="rect">
            <a:avLst/>
          </a:prstGeom>
        </p:spPr>
        <p:txBody>
          <a:bodyPr vert="horz" wrap="square" lIns="0" tIns="429234" rIns="0" bIns="0" rtlCol="0">
            <a:spAutoFit/>
          </a:bodyPr>
          <a:lstStyle/>
          <a:p>
            <a:pPr marL="1918970">
              <a:lnSpc>
                <a:spcPct val="100000"/>
              </a:lnSpc>
            </a:pPr>
            <a:r>
              <a:rPr sz="3600" spc="-5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sz="3600" spc="-28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sz="3600" spc="-25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sz="3600" spc="-2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3600" spc="-25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se</a:t>
            </a:r>
            <a:r>
              <a:rPr sz="3600" spc="-5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sz="3600" spc="-5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ond</a:t>
            </a:r>
            <a:r>
              <a:rPr sz="3600" spc="1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sz="3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sz="3600" spc="-45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</a:t>
            </a:r>
            <a:r>
              <a:rPr sz="3600" spc="-2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</a:t>
            </a:r>
            <a:r>
              <a:rPr sz="3600" spc="-25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3600" spc="-6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</a:t>
            </a:r>
            <a:r>
              <a:rPr sz="3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énale</a:t>
            </a:r>
            <a:r>
              <a:rPr lang="fr-FR" sz="3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699158"/>
            <a:ext cx="7913370" cy="36779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27050" indent="-514350">
              <a:lnSpc>
                <a:spcPct val="100000"/>
              </a:lnSpc>
              <a:buFont typeface="+mj-lt"/>
              <a:buAutoNum type="arabicPeriod" startAt="2"/>
            </a:pPr>
            <a:r>
              <a:rPr sz="3600" u="sng" spc="-220" dirty="0" err="1" smtClean="0">
                <a:solidFill>
                  <a:srgbClr val="FF0000"/>
                </a:solidFill>
                <a:latin typeface="Calibri"/>
                <a:cs typeface="Calibri"/>
              </a:rPr>
              <a:t>L</a:t>
            </a:r>
            <a:r>
              <a:rPr sz="3600" u="sng" spc="-10" dirty="0" err="1" smtClean="0">
                <a:solidFill>
                  <a:srgbClr val="FF0000"/>
                </a:solidFill>
                <a:latin typeface="Calibri"/>
                <a:cs typeface="Calibri"/>
              </a:rPr>
              <a:t>’</a:t>
            </a:r>
            <a:r>
              <a:rPr sz="3600" u="sng" spc="-75" dirty="0" err="1" smtClean="0">
                <a:solidFill>
                  <a:srgbClr val="FF0000"/>
                </a:solidFill>
                <a:latin typeface="Calibri"/>
                <a:cs typeface="Calibri"/>
              </a:rPr>
              <a:t>h</a:t>
            </a:r>
            <a:r>
              <a:rPr sz="3600" u="sng" spc="-15" dirty="0" err="1" smtClean="0">
                <a:solidFill>
                  <a:srgbClr val="FF0000"/>
                </a:solidFill>
                <a:latin typeface="Calibri"/>
                <a:cs typeface="Calibri"/>
              </a:rPr>
              <a:t>y</a:t>
            </a:r>
            <a:r>
              <a:rPr sz="3600" u="sng" spc="-30" dirty="0" err="1" smtClean="0">
                <a:solidFill>
                  <a:srgbClr val="FF0000"/>
                </a:solidFill>
                <a:latin typeface="Calibri"/>
                <a:cs typeface="Calibri"/>
              </a:rPr>
              <a:t>p</a:t>
            </a:r>
            <a:r>
              <a:rPr sz="3600" u="sng" spc="-15" dirty="0" err="1" smtClean="0">
                <a:solidFill>
                  <a:srgbClr val="FF0000"/>
                </a:solidFill>
                <a:latin typeface="Calibri"/>
                <a:cs typeface="Calibri"/>
              </a:rPr>
              <a:t>er</a:t>
            </a:r>
            <a:r>
              <a:rPr sz="3600" u="sng" spc="-45" dirty="0" err="1" smtClean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3600" u="sng" spc="-15" dirty="0" err="1" smtClean="0">
                <a:solidFill>
                  <a:srgbClr val="FF0000"/>
                </a:solidFill>
                <a:latin typeface="Calibri"/>
                <a:cs typeface="Calibri"/>
              </a:rPr>
              <a:t>en</a:t>
            </a:r>
            <a:r>
              <a:rPr sz="3600" u="sng" spc="-25" dirty="0" err="1" smtClean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3600" u="sng" dirty="0" err="1" smtClean="0">
                <a:solidFill>
                  <a:srgbClr val="FF0000"/>
                </a:solidFill>
                <a:latin typeface="Calibri"/>
                <a:cs typeface="Calibri"/>
              </a:rPr>
              <a:t>ion</a:t>
            </a:r>
            <a:r>
              <a:rPr sz="3600" u="sng" spc="35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fr-FR" sz="3600" u="sng" spc="-20" dirty="0" err="1" smtClean="0">
                <a:solidFill>
                  <a:srgbClr val="FF0000"/>
                </a:solidFill>
                <a:latin typeface="Calibri"/>
                <a:cs typeface="Calibri"/>
              </a:rPr>
              <a:t>rén</a:t>
            </a:r>
            <a:r>
              <a:rPr lang="fr-FR" sz="3600" u="sng" spc="-65" dirty="0" err="1" smtClean="0">
                <a:solidFill>
                  <a:srgbClr val="FF0000"/>
                </a:solidFill>
                <a:latin typeface="Calibri"/>
                <a:cs typeface="Calibri"/>
              </a:rPr>
              <a:t>o</a:t>
            </a:r>
            <a:r>
              <a:rPr lang="fr-FR" sz="3600" u="sng" spc="-155" dirty="0" err="1" smtClean="0">
                <a:solidFill>
                  <a:srgbClr val="FF0000"/>
                </a:solidFill>
                <a:latin typeface="Calibri"/>
                <a:cs typeface="Calibri"/>
              </a:rPr>
              <a:t>v</a:t>
            </a:r>
            <a:r>
              <a:rPr lang="fr-FR" sz="3600" u="sng" spc="-15" dirty="0" err="1" smtClean="0">
                <a:solidFill>
                  <a:srgbClr val="FF0000"/>
                </a:solidFill>
                <a:latin typeface="Calibri"/>
                <a:cs typeface="Calibri"/>
              </a:rPr>
              <a:t>asculair</a:t>
            </a:r>
            <a:r>
              <a:rPr lang="fr-FR" sz="3600" u="sng" spc="-10" dirty="0" err="1" smtClean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3600" u="sng" spc="-10" dirty="0" smtClean="0">
                <a:solidFill>
                  <a:srgbClr val="FF0000"/>
                </a:solidFill>
                <a:latin typeface="Calibri"/>
                <a:cs typeface="Calibri"/>
              </a:rPr>
              <a:t>:</a:t>
            </a:r>
            <a:endParaRPr sz="3600" u="sng" dirty="0">
              <a:latin typeface="Calibri"/>
              <a:cs typeface="Calibri"/>
            </a:endParaRPr>
          </a:p>
          <a:p>
            <a:pPr marL="355600" marR="302260" indent="-342900">
              <a:lnSpc>
                <a:spcPct val="100000"/>
              </a:lnSpc>
              <a:spcBef>
                <a:spcPts val="605"/>
              </a:spcBef>
              <a:tabLst>
                <a:tab pos="424815" algn="l"/>
              </a:tabLst>
            </a:pPr>
            <a:r>
              <a:rPr lang="fr-FR" sz="3200" dirty="0" smtClean="0">
                <a:latin typeface="Calibri"/>
                <a:cs typeface="Calibri"/>
              </a:rPr>
              <a:t>	</a:t>
            </a:r>
            <a:r>
              <a:rPr sz="3200" dirty="0" smtClean="0">
                <a:latin typeface="Calibri"/>
                <a:cs typeface="Calibri"/>
              </a:rPr>
              <a:t>la</a:t>
            </a:r>
            <a:r>
              <a:rPr sz="3200" spc="-15" dirty="0" smtClean="0">
                <a:latin typeface="Calibri"/>
                <a:cs typeface="Calibri"/>
              </a:rPr>
              <a:t> </a:t>
            </a:r>
            <a:r>
              <a:rPr sz="3200" spc="-35" dirty="0">
                <a:latin typeface="Calibri"/>
                <a:cs typeface="Calibri"/>
              </a:rPr>
              <a:t>c</a:t>
            </a:r>
            <a:r>
              <a:rPr sz="3200" spc="-5" dirty="0">
                <a:latin typeface="Calibri"/>
                <a:cs typeface="Calibri"/>
              </a:rPr>
              <a:t>on</a:t>
            </a:r>
            <a:r>
              <a:rPr sz="3200" spc="-10" dirty="0">
                <a:latin typeface="Calibri"/>
                <a:cs typeface="Calibri"/>
              </a:rPr>
              <a:t>s</a:t>
            </a:r>
            <a:r>
              <a:rPr sz="3200" spc="-15" dirty="0">
                <a:latin typeface="Calibri"/>
                <a:cs typeface="Calibri"/>
              </a:rPr>
              <a:t>éque</a:t>
            </a:r>
            <a:r>
              <a:rPr sz="3200" spc="-20" dirty="0">
                <a:latin typeface="Calibri"/>
                <a:cs typeface="Calibri"/>
              </a:rPr>
              <a:t>nc</a:t>
            </a:r>
            <a:r>
              <a:rPr sz="3200" spc="-15" dirty="0">
                <a:latin typeface="Calibri"/>
                <a:cs typeface="Calibri"/>
              </a:rPr>
              <a:t>e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d</a:t>
            </a:r>
            <a:r>
              <a:rPr sz="3200" spc="-15" dirty="0">
                <a:latin typeface="Calibri"/>
                <a:cs typeface="Calibri"/>
              </a:rPr>
              <a:t>e</a:t>
            </a:r>
            <a:r>
              <a:rPr sz="3200" dirty="0">
                <a:latin typeface="Calibri"/>
                <a:cs typeface="Calibri"/>
              </a:rPr>
              <a:t> la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spc="-30" dirty="0" err="1" smtClean="0">
                <a:latin typeface="Calibri"/>
                <a:cs typeface="Calibri"/>
              </a:rPr>
              <a:t>s</a:t>
            </a:r>
            <a:r>
              <a:rPr sz="3200" spc="-35" dirty="0" err="1" smtClean="0">
                <a:latin typeface="Calibri"/>
                <a:cs typeface="Calibri"/>
              </a:rPr>
              <a:t>t</a:t>
            </a:r>
            <a:r>
              <a:rPr sz="3200" spc="-15" dirty="0" err="1" smtClean="0">
                <a:latin typeface="Calibri"/>
                <a:cs typeface="Calibri"/>
              </a:rPr>
              <a:t>énose</a:t>
            </a:r>
            <a:r>
              <a:rPr lang="fr-FR" sz="3200" spc="-25" dirty="0" smtClean="0">
                <a:latin typeface="Calibri"/>
                <a:cs typeface="Calibri"/>
              </a:rPr>
              <a:t> </a:t>
            </a:r>
            <a:r>
              <a:rPr sz="3200" spc="-20" dirty="0" smtClean="0">
                <a:latin typeface="Calibri"/>
                <a:cs typeface="Calibri"/>
              </a:rPr>
              <a:t>de</a:t>
            </a:r>
            <a:r>
              <a:rPr sz="3200" spc="-15" dirty="0" smtClean="0">
                <a:latin typeface="Calibri"/>
                <a:cs typeface="Calibri"/>
              </a:rPr>
              <a:t> </a:t>
            </a:r>
            <a:r>
              <a:rPr sz="3200" dirty="0" err="1">
                <a:latin typeface="Calibri"/>
                <a:cs typeface="Calibri"/>
              </a:rPr>
              <a:t>l</a:t>
            </a:r>
            <a:r>
              <a:rPr sz="3200" spc="-180" dirty="0" err="1">
                <a:latin typeface="Calibri"/>
                <a:cs typeface="Calibri"/>
              </a:rPr>
              <a:t>’</a:t>
            </a:r>
            <a:r>
              <a:rPr sz="3200" dirty="0" err="1">
                <a:latin typeface="Calibri"/>
                <a:cs typeface="Calibri"/>
              </a:rPr>
              <a:t>ar</a:t>
            </a:r>
            <a:r>
              <a:rPr sz="3200" spc="-20" dirty="0" err="1">
                <a:latin typeface="Calibri"/>
                <a:cs typeface="Calibri"/>
              </a:rPr>
              <a:t>t</a:t>
            </a:r>
            <a:r>
              <a:rPr sz="3200" dirty="0" err="1">
                <a:latin typeface="Calibri"/>
                <a:cs typeface="Calibri"/>
              </a:rPr>
              <a:t>è</a:t>
            </a:r>
            <a:r>
              <a:rPr sz="3200" spc="-30" dirty="0" err="1">
                <a:latin typeface="Calibri"/>
                <a:cs typeface="Calibri"/>
              </a:rPr>
              <a:t>r</a:t>
            </a:r>
            <a:r>
              <a:rPr sz="3200" dirty="0" err="1">
                <a:latin typeface="Calibri"/>
                <a:cs typeface="Calibri"/>
              </a:rPr>
              <a:t>e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spc="-35" dirty="0" smtClean="0">
                <a:latin typeface="Calibri"/>
                <a:cs typeface="Calibri"/>
              </a:rPr>
              <a:t>r</a:t>
            </a:r>
            <a:r>
              <a:rPr sz="3200" dirty="0" smtClean="0">
                <a:latin typeface="Calibri"/>
                <a:cs typeface="Calibri"/>
              </a:rPr>
              <a:t>énale.</a:t>
            </a:r>
            <a:endParaRPr lang="fr-FR" sz="3200" dirty="0" smtClean="0">
              <a:latin typeface="Calibri"/>
              <a:cs typeface="Calibri"/>
            </a:endParaRPr>
          </a:p>
          <a:p>
            <a:pPr marL="812800" marR="302260" lvl="1" indent="-342900">
              <a:spcBef>
                <a:spcPts val="605"/>
              </a:spcBef>
              <a:buFont typeface="Arial" pitchFamily="34" charset="0"/>
              <a:buChar char="•"/>
              <a:tabLst>
                <a:tab pos="424815" algn="l"/>
              </a:tabLst>
            </a:pPr>
            <a:r>
              <a:rPr sz="4000" b="1" spc="-5" dirty="0" smtClean="0">
                <a:solidFill>
                  <a:srgbClr val="FF0000"/>
                </a:solidFill>
                <a:latin typeface="Calibri"/>
                <a:cs typeface="Calibri"/>
              </a:rPr>
              <a:t>L</a:t>
            </a:r>
            <a:r>
              <a:rPr sz="4000" b="1" dirty="0" smtClean="0">
                <a:solidFill>
                  <a:srgbClr val="FF0000"/>
                </a:solidFill>
                <a:latin typeface="Calibri"/>
                <a:cs typeface="Calibri"/>
              </a:rPr>
              <a:t>a </a:t>
            </a:r>
            <a:r>
              <a:rPr sz="4000" b="1" spc="-20" dirty="0" err="1">
                <a:solidFill>
                  <a:srgbClr val="FF0000"/>
                </a:solidFill>
                <a:latin typeface="Calibri"/>
                <a:cs typeface="Calibri"/>
              </a:rPr>
              <a:t>ma</a:t>
            </a:r>
            <a:r>
              <a:rPr sz="4000" b="1" dirty="0" err="1">
                <a:solidFill>
                  <a:srgbClr val="FF0000"/>
                </a:solidFill>
                <a:latin typeface="Calibri"/>
                <a:cs typeface="Calibri"/>
              </a:rPr>
              <a:t>ladie</a:t>
            </a:r>
            <a:r>
              <a:rPr sz="40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000" b="1" spc="-25" dirty="0" err="1" smtClean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4000" b="1" spc="-15" dirty="0" err="1" smtClean="0">
                <a:solidFill>
                  <a:srgbClr val="FF0000"/>
                </a:solidFill>
                <a:latin typeface="Calibri"/>
                <a:cs typeface="Calibri"/>
              </a:rPr>
              <a:t>thé</a:t>
            </a:r>
            <a:r>
              <a:rPr sz="4000" b="1" spc="-40" dirty="0" err="1" smtClean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4000" b="1" spc="-5" dirty="0" err="1" smtClean="0">
                <a:solidFill>
                  <a:srgbClr val="FF0000"/>
                </a:solidFill>
                <a:latin typeface="Calibri"/>
                <a:cs typeface="Calibri"/>
              </a:rPr>
              <a:t>o</a:t>
            </a:r>
            <a:r>
              <a:rPr sz="4000" b="1" spc="-10" dirty="0" err="1" smtClean="0">
                <a:solidFill>
                  <a:srgbClr val="FF0000"/>
                </a:solidFill>
                <a:latin typeface="Calibri"/>
                <a:cs typeface="Calibri"/>
              </a:rPr>
              <a:t>sclé</a:t>
            </a:r>
            <a:r>
              <a:rPr sz="4000" b="1" spc="-45" dirty="0" err="1" smtClean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4000" b="1" spc="-5" dirty="0" err="1" smtClean="0">
                <a:solidFill>
                  <a:srgbClr val="FF0000"/>
                </a:solidFill>
                <a:latin typeface="Calibri"/>
                <a:cs typeface="Calibri"/>
              </a:rPr>
              <a:t>otiqu</a:t>
            </a:r>
            <a:r>
              <a:rPr sz="4000" b="1" dirty="0" err="1" smtClean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lang="fr-FR" sz="4000" b="1" spc="-20" dirty="0" smtClean="0">
                <a:solidFill>
                  <a:srgbClr val="FF0000"/>
                </a:solidFill>
                <a:latin typeface="Calibri"/>
                <a:cs typeface="Calibri"/>
              </a:rPr>
              <a:t>.</a:t>
            </a:r>
            <a:endParaRPr sz="4000" b="1" dirty="0">
              <a:solidFill>
                <a:srgbClr val="FF0000"/>
              </a:solidFill>
              <a:latin typeface="Calibri"/>
              <a:cs typeface="Calibri"/>
            </a:endParaRPr>
          </a:p>
          <a:p>
            <a:pPr marL="881380" lvl="1" indent="-411480">
              <a:spcBef>
                <a:spcPts val="640"/>
              </a:spcBef>
              <a:buFont typeface="Arial"/>
              <a:buChar char="•"/>
              <a:tabLst>
                <a:tab pos="424815" algn="l"/>
              </a:tabLst>
            </a:pPr>
            <a:r>
              <a:rPr sz="4000" b="1" spc="-5" dirty="0">
                <a:solidFill>
                  <a:srgbClr val="FF0000"/>
                </a:solidFill>
                <a:latin typeface="Calibri"/>
                <a:cs typeface="Calibri"/>
              </a:rPr>
              <a:t>L</a:t>
            </a:r>
            <a:r>
              <a:rPr sz="4000" b="1" dirty="0">
                <a:solidFill>
                  <a:srgbClr val="FF0000"/>
                </a:solidFill>
                <a:latin typeface="Calibri"/>
                <a:cs typeface="Calibri"/>
              </a:rPr>
              <a:t>a </a:t>
            </a:r>
            <a:r>
              <a:rPr sz="4000" b="1" spc="-5" dirty="0">
                <a:solidFill>
                  <a:srgbClr val="FF0000"/>
                </a:solidFill>
                <a:latin typeface="Calibri"/>
                <a:cs typeface="Calibri"/>
              </a:rPr>
              <a:t>d</a:t>
            </a:r>
            <a:r>
              <a:rPr sz="4000" b="1" spc="-25" dirty="0">
                <a:solidFill>
                  <a:srgbClr val="FF0000"/>
                </a:solidFill>
                <a:latin typeface="Calibri"/>
                <a:cs typeface="Calibri"/>
              </a:rPr>
              <a:t>y</a:t>
            </a:r>
            <a:r>
              <a:rPr sz="4000" b="1" spc="-5" dirty="0">
                <a:solidFill>
                  <a:srgbClr val="FF0000"/>
                </a:solidFill>
                <a:latin typeface="Calibri"/>
                <a:cs typeface="Calibri"/>
              </a:rPr>
              <a:t>spla</a:t>
            </a:r>
            <a:r>
              <a:rPr sz="4000" b="1" spc="-10" dirty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4000" b="1" dirty="0">
                <a:solidFill>
                  <a:srgbClr val="FF0000"/>
                </a:solidFill>
                <a:latin typeface="Calibri"/>
                <a:cs typeface="Calibri"/>
              </a:rPr>
              <a:t>ie</a:t>
            </a:r>
            <a:r>
              <a:rPr sz="4000" b="1" spc="-5" dirty="0">
                <a:solidFill>
                  <a:srgbClr val="FF0000"/>
                </a:solidFill>
                <a:latin typeface="Calibri"/>
                <a:cs typeface="Calibri"/>
              </a:rPr>
              <a:t> fib</a:t>
            </a:r>
            <a:r>
              <a:rPr sz="4000" b="1" spc="-35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4000" b="1" spc="-5" dirty="0">
                <a:solidFill>
                  <a:srgbClr val="FF0000"/>
                </a:solidFill>
                <a:latin typeface="Calibri"/>
                <a:cs typeface="Calibri"/>
              </a:rPr>
              <a:t>omu</a:t>
            </a:r>
            <a:r>
              <a:rPr sz="4000" b="1" spc="-10" dirty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4000" b="1" dirty="0">
                <a:solidFill>
                  <a:srgbClr val="FF0000"/>
                </a:solidFill>
                <a:latin typeface="Calibri"/>
                <a:cs typeface="Calibri"/>
              </a:rPr>
              <a:t>culai</a:t>
            </a:r>
            <a:r>
              <a:rPr sz="4000" b="1" spc="-35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4000" b="1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40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000" b="1" spc="-5" dirty="0">
                <a:solidFill>
                  <a:srgbClr val="FF0000"/>
                </a:solidFill>
                <a:latin typeface="Calibri"/>
                <a:cs typeface="Calibri"/>
              </a:rPr>
              <a:t>d</a:t>
            </a:r>
            <a:r>
              <a:rPr sz="4000" b="1" dirty="0">
                <a:solidFill>
                  <a:srgbClr val="FF0000"/>
                </a:solidFill>
                <a:latin typeface="Calibri"/>
                <a:cs typeface="Calibri"/>
              </a:rPr>
              <a:t>e la</a:t>
            </a:r>
            <a:r>
              <a:rPr sz="4000" b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000" b="1" dirty="0">
                <a:solidFill>
                  <a:srgbClr val="FF0000"/>
                </a:solidFill>
                <a:latin typeface="Calibri"/>
                <a:cs typeface="Calibri"/>
              </a:rPr>
              <a:t>m</a:t>
            </a:r>
            <a:r>
              <a:rPr sz="4000" b="1" spc="5" dirty="0">
                <a:solidFill>
                  <a:srgbClr val="FF0000"/>
                </a:solidFill>
                <a:latin typeface="Calibri"/>
                <a:cs typeface="Calibri"/>
              </a:rPr>
              <a:t>é</a:t>
            </a:r>
            <a:r>
              <a:rPr sz="4000" b="1" spc="-5" dirty="0">
                <a:solidFill>
                  <a:srgbClr val="FF0000"/>
                </a:solidFill>
                <a:latin typeface="Calibri"/>
                <a:cs typeface="Calibri"/>
              </a:rPr>
              <a:t>dia</a:t>
            </a:r>
            <a:r>
              <a:rPr sz="4400" b="1" spc="-10" dirty="0">
                <a:solidFill>
                  <a:srgbClr val="FF0000"/>
                </a:solidFill>
                <a:latin typeface="Calibri"/>
                <a:cs typeface="Calibri"/>
              </a:rPr>
              <a:t>.</a:t>
            </a:r>
            <a:endParaRPr sz="4400" b="1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99744" y="428244"/>
            <a:ext cx="7357872" cy="59298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535940" y="1677722"/>
            <a:ext cx="7951470" cy="116955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27050" indent="-514350">
              <a:lnSpc>
                <a:spcPct val="100000"/>
              </a:lnSpc>
              <a:buClr>
                <a:srgbClr val="FF0000"/>
              </a:buClr>
              <a:buFont typeface="+mj-lt"/>
              <a:buAutoNum type="arabicPeriod"/>
              <a:tabLst>
                <a:tab pos="356235" algn="l"/>
              </a:tabLst>
            </a:pPr>
            <a:r>
              <a:rPr lang="fr-FR" sz="4000" b="1" spc="-25" dirty="0" smtClean="0">
                <a:solidFill>
                  <a:srgbClr val="FF0000"/>
                </a:solidFill>
                <a:latin typeface="Calibri"/>
                <a:cs typeface="Calibri"/>
              </a:rPr>
              <a:t>Ph</a:t>
            </a:r>
            <a:r>
              <a:rPr lang="fr-FR" sz="4000" b="1" spc="-65" dirty="0" smtClean="0">
                <a:solidFill>
                  <a:srgbClr val="FF0000"/>
                </a:solidFill>
                <a:latin typeface="Calibri"/>
                <a:cs typeface="Calibri"/>
              </a:rPr>
              <a:t>é</a:t>
            </a:r>
            <a:r>
              <a:rPr lang="fr-FR" sz="4000" b="1" spc="-25" dirty="0" smtClean="0">
                <a:solidFill>
                  <a:srgbClr val="FF0000"/>
                </a:solidFill>
                <a:latin typeface="Calibri"/>
                <a:cs typeface="Calibri"/>
              </a:rPr>
              <a:t>och</a:t>
            </a:r>
            <a:r>
              <a:rPr lang="fr-FR" sz="4000" b="1" spc="-50" dirty="0" smtClean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lang="fr-FR" sz="4000" b="1" spc="-30" dirty="0" smtClean="0">
                <a:solidFill>
                  <a:srgbClr val="FF0000"/>
                </a:solidFill>
                <a:latin typeface="Calibri"/>
                <a:cs typeface="Calibri"/>
              </a:rPr>
              <a:t>om</a:t>
            </a:r>
            <a:r>
              <a:rPr lang="fr-FR" sz="4000" b="1" spc="-15" dirty="0" smtClean="0">
                <a:solidFill>
                  <a:srgbClr val="FF0000"/>
                </a:solidFill>
                <a:latin typeface="Calibri"/>
                <a:cs typeface="Calibri"/>
              </a:rPr>
              <a:t>o</a:t>
            </a:r>
            <a:r>
              <a:rPr lang="fr-FR" sz="4000" b="1" spc="-20" dirty="0" smtClean="0">
                <a:solidFill>
                  <a:srgbClr val="FF0000"/>
                </a:solidFill>
                <a:latin typeface="Calibri"/>
                <a:cs typeface="Calibri"/>
              </a:rPr>
              <a:t>cy</a:t>
            </a:r>
            <a:r>
              <a:rPr lang="fr-FR" sz="4000" b="1" spc="-100" dirty="0" smtClean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lang="fr-FR" sz="4000" b="1" spc="-30" dirty="0" smtClean="0">
                <a:solidFill>
                  <a:srgbClr val="FF0000"/>
                </a:solidFill>
                <a:latin typeface="Calibri"/>
                <a:cs typeface="Calibri"/>
              </a:rPr>
              <a:t>om</a:t>
            </a:r>
            <a:r>
              <a:rPr lang="fr-FR" sz="4000" b="1" spc="0" dirty="0" smtClean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4000" b="1" spc="-10" dirty="0" smtClean="0">
                <a:latin typeface="Calibri"/>
                <a:cs typeface="Calibri"/>
              </a:rPr>
              <a:t>:</a:t>
            </a:r>
            <a:r>
              <a:rPr sz="4000" b="1" spc="-15" dirty="0" smtClean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tumeur</a:t>
            </a:r>
            <a:r>
              <a:rPr sz="3600" spc="-15" dirty="0">
                <a:latin typeface="Calibri"/>
                <a:cs typeface="Calibri"/>
              </a:rPr>
              <a:t> </a:t>
            </a:r>
            <a:r>
              <a:rPr sz="3600" spc="-5" dirty="0">
                <a:latin typeface="Calibri"/>
                <a:cs typeface="Calibri"/>
              </a:rPr>
              <a:t>d</a:t>
            </a:r>
            <a:r>
              <a:rPr sz="3600" dirty="0">
                <a:latin typeface="Calibri"/>
                <a:cs typeface="Calibri"/>
              </a:rPr>
              <a:t>u </a:t>
            </a:r>
            <a:r>
              <a:rPr sz="3600" dirty="0" err="1">
                <a:latin typeface="Calibri"/>
                <a:cs typeface="Calibri"/>
              </a:rPr>
              <a:t>ti</a:t>
            </a:r>
            <a:r>
              <a:rPr sz="3600" spc="-10" dirty="0" err="1">
                <a:latin typeface="Calibri"/>
                <a:cs typeface="Calibri"/>
              </a:rPr>
              <a:t>s</a:t>
            </a:r>
            <a:r>
              <a:rPr sz="3600" spc="-5" dirty="0" err="1">
                <a:latin typeface="Calibri"/>
                <a:cs typeface="Calibri"/>
              </a:rPr>
              <a:t>s</a:t>
            </a:r>
            <a:r>
              <a:rPr sz="3600" dirty="0" err="1">
                <a:latin typeface="Calibri"/>
                <a:cs typeface="Calibri"/>
              </a:rPr>
              <a:t>u</a:t>
            </a:r>
            <a:r>
              <a:rPr sz="3600" spc="-10" dirty="0">
                <a:latin typeface="Calibri"/>
                <a:cs typeface="Calibri"/>
              </a:rPr>
              <a:t> </a:t>
            </a:r>
            <a:r>
              <a:rPr sz="3600" dirty="0" err="1" smtClean="0">
                <a:latin typeface="Calibri"/>
                <a:cs typeface="Calibri"/>
              </a:rPr>
              <a:t>ch</a:t>
            </a:r>
            <a:r>
              <a:rPr sz="3600" spc="-35" dirty="0" err="1" smtClean="0">
                <a:latin typeface="Calibri"/>
                <a:cs typeface="Calibri"/>
              </a:rPr>
              <a:t>r</a:t>
            </a:r>
            <a:r>
              <a:rPr sz="3600" spc="-5" dirty="0" err="1" smtClean="0">
                <a:latin typeface="Calibri"/>
                <a:cs typeface="Calibri"/>
              </a:rPr>
              <a:t>om</a:t>
            </a:r>
            <a:r>
              <a:rPr sz="3600" spc="-20" dirty="0" err="1" smtClean="0">
                <a:latin typeface="Calibri"/>
                <a:cs typeface="Calibri"/>
              </a:rPr>
              <a:t>a</a:t>
            </a:r>
            <a:r>
              <a:rPr sz="3600" spc="-25" dirty="0" err="1" smtClean="0">
                <a:latin typeface="Calibri"/>
                <a:cs typeface="Calibri"/>
              </a:rPr>
              <a:t>f</a:t>
            </a:r>
            <a:r>
              <a:rPr sz="3600" spc="-5" dirty="0" err="1" smtClean="0">
                <a:latin typeface="Calibri"/>
                <a:cs typeface="Calibri"/>
              </a:rPr>
              <a:t>fine</a:t>
            </a:r>
            <a:r>
              <a:rPr lang="fr-FR" sz="3600" dirty="0" smtClean="0">
                <a:latin typeface="Calibri"/>
                <a:cs typeface="Calibri"/>
              </a:rPr>
              <a:t> </a:t>
            </a:r>
            <a:r>
              <a:rPr sz="3600" spc="-20" dirty="0" smtClean="0">
                <a:latin typeface="Calibri"/>
                <a:cs typeface="Calibri"/>
              </a:rPr>
              <a:t>d</a:t>
            </a:r>
            <a:r>
              <a:rPr sz="3600" spc="-15" dirty="0" smtClean="0">
                <a:latin typeface="Calibri"/>
                <a:cs typeface="Calibri"/>
              </a:rPr>
              <a:t>e</a:t>
            </a:r>
            <a:r>
              <a:rPr sz="3600" dirty="0" smtClean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la</a:t>
            </a:r>
            <a:r>
              <a:rPr sz="3600" spc="-1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médullosur</a:t>
            </a:r>
            <a:r>
              <a:rPr sz="3600" spc="-35" dirty="0">
                <a:latin typeface="Calibri"/>
                <a:cs typeface="Calibri"/>
              </a:rPr>
              <a:t>r</a:t>
            </a:r>
            <a:r>
              <a:rPr sz="3600" spc="-15" dirty="0">
                <a:latin typeface="Calibri"/>
                <a:cs typeface="Calibri"/>
              </a:rPr>
              <a:t>éna</a:t>
            </a:r>
            <a:r>
              <a:rPr sz="3600" dirty="0">
                <a:latin typeface="Calibri"/>
                <a:cs typeface="Calibri"/>
              </a:rPr>
              <a:t>le.</a:t>
            </a:r>
          </a:p>
        </p:txBody>
      </p:sp>
      <p:sp>
        <p:nvSpPr>
          <p:cNvPr id="4" name="object 4"/>
          <p:cNvSpPr/>
          <p:nvPr/>
        </p:nvSpPr>
        <p:spPr>
          <a:xfrm>
            <a:off x="2429255" y="3553968"/>
            <a:ext cx="4500372" cy="277063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2"/>
          <p:cNvSpPr txBox="1">
            <a:spLocks noGrp="1"/>
          </p:cNvSpPr>
          <p:nvPr>
            <p:ph type="title"/>
          </p:nvPr>
        </p:nvSpPr>
        <p:spPr>
          <a:xfrm>
            <a:off x="76200" y="58779"/>
            <a:ext cx="8915400" cy="1541421"/>
          </a:xfrm>
          <a:prstGeom prst="rect">
            <a:avLst/>
          </a:prstGeom>
        </p:spPr>
        <p:txBody>
          <a:bodyPr vert="horz" wrap="square" lIns="0" tIns="429234" rIns="0" bIns="0" rtlCol="0">
            <a:spAutoFit/>
          </a:bodyPr>
          <a:lstStyle/>
          <a:p>
            <a:pPr marL="325120" algn="ctr">
              <a:lnSpc>
                <a:spcPct val="100000"/>
              </a:lnSpc>
            </a:pPr>
            <a:r>
              <a:rPr lang="fr-FR" sz="3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HTA secondaire d’origine endocrinienne.</a:t>
            </a:r>
            <a:endParaRPr lang="fr-FR" sz="3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200" y="76200"/>
            <a:ext cx="8915400" cy="1541421"/>
          </a:xfrm>
          <a:prstGeom prst="rect">
            <a:avLst/>
          </a:prstGeom>
        </p:spPr>
        <p:txBody>
          <a:bodyPr vert="horz" wrap="square" lIns="0" tIns="429234" rIns="0" bIns="0" rtlCol="0">
            <a:spAutoFit/>
          </a:bodyPr>
          <a:lstStyle/>
          <a:p>
            <a:pPr marL="325120" algn="ctr">
              <a:lnSpc>
                <a:spcPct val="100000"/>
              </a:lnSpc>
            </a:pPr>
            <a:r>
              <a:rPr lang="fr-FR" sz="3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HTA secondaire d’origine endocrinienne.</a:t>
            </a:r>
            <a:endParaRPr lang="fr-FR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200" y="1905635"/>
            <a:ext cx="8915400" cy="360098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27050" indent="-514350">
              <a:lnSpc>
                <a:spcPct val="100000"/>
              </a:lnSpc>
              <a:buFont typeface="+mj-lt"/>
              <a:buAutoNum type="arabicPeriod" startAt="2"/>
              <a:tabLst>
                <a:tab pos="322580" algn="l"/>
              </a:tabLst>
            </a:pPr>
            <a:r>
              <a:rPr sz="3200" spc="-170" dirty="0" err="1">
                <a:latin typeface="Arial" pitchFamily="34" charset="0"/>
                <a:cs typeface="Arial" pitchFamily="34" charset="0"/>
              </a:rPr>
              <a:t>L</a:t>
            </a:r>
            <a:r>
              <a:rPr sz="3200" dirty="0" err="1">
                <a:latin typeface="Arial" pitchFamily="34" charset="0"/>
                <a:cs typeface="Arial" pitchFamily="34" charset="0"/>
              </a:rPr>
              <a:t>’</a:t>
            </a:r>
            <a:r>
              <a:rPr sz="3200" spc="-55" dirty="0" err="1">
                <a:latin typeface="Arial" pitchFamily="34" charset="0"/>
                <a:cs typeface="Arial" pitchFamily="34" charset="0"/>
              </a:rPr>
              <a:t>h</a:t>
            </a:r>
            <a:r>
              <a:rPr sz="3200" dirty="0" err="1">
                <a:latin typeface="Arial" pitchFamily="34" charset="0"/>
                <a:cs typeface="Arial" pitchFamily="34" charset="0"/>
              </a:rPr>
              <a:t>yper</a:t>
            </a:r>
            <a:r>
              <a:rPr sz="3200" spc="-25" dirty="0" err="1">
                <a:latin typeface="Arial" pitchFamily="34" charset="0"/>
                <a:cs typeface="Arial" pitchFamily="34" charset="0"/>
              </a:rPr>
              <a:t>t</a:t>
            </a:r>
            <a:r>
              <a:rPr sz="3200" dirty="0" err="1">
                <a:latin typeface="Arial" pitchFamily="34" charset="0"/>
                <a:cs typeface="Arial" pitchFamily="34" charset="0"/>
              </a:rPr>
              <a:t>ensi</a:t>
            </a:r>
            <a:r>
              <a:rPr sz="3200" spc="-10" dirty="0" err="1">
                <a:latin typeface="Arial" pitchFamily="34" charset="0"/>
                <a:cs typeface="Arial" pitchFamily="34" charset="0"/>
              </a:rPr>
              <a:t>o</a:t>
            </a:r>
            <a:r>
              <a:rPr sz="3200" dirty="0" err="1">
                <a:latin typeface="Arial" pitchFamily="34" charset="0"/>
                <a:cs typeface="Arial" pitchFamily="34" charset="0"/>
              </a:rPr>
              <a:t>n</a:t>
            </a:r>
            <a:r>
              <a:rPr sz="3200" dirty="0">
                <a:latin typeface="Arial" pitchFamily="34" charset="0"/>
                <a:cs typeface="Arial" pitchFamily="34" charset="0"/>
              </a:rPr>
              <a:t> </a:t>
            </a:r>
            <a:r>
              <a:rPr sz="3200" dirty="0" smtClean="0">
                <a:latin typeface="Arial" pitchFamily="34" charset="0"/>
                <a:cs typeface="Arial" pitchFamily="34" charset="0"/>
              </a:rPr>
              <a:t>de</a:t>
            </a:r>
            <a:r>
              <a:rPr lang="fr-FR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fr-FR" sz="3200" b="1" spc="-17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</a:t>
            </a:r>
            <a:r>
              <a:rPr lang="fr-FR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’hy</a:t>
            </a:r>
            <a:r>
              <a:rPr lang="fr-FR" sz="3200" b="1" spc="-1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</a:t>
            </a:r>
            <a:r>
              <a:rPr lang="fr-FR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erald</a:t>
            </a:r>
            <a:r>
              <a:rPr lang="fr-FR" sz="3200" b="1" spc="-1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os</a:t>
            </a:r>
            <a:r>
              <a:rPr lang="fr-FR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té</a:t>
            </a:r>
            <a:r>
              <a:rPr lang="fr-FR" sz="3200" b="1" spc="-25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</a:t>
            </a:r>
            <a:r>
              <a:rPr lang="fr-FR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fr-FR" sz="3200" b="1" spc="-1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fr-FR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isme </a:t>
            </a:r>
            <a:r>
              <a:rPr lang="fr-FR" sz="3200" b="1" spc="-15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</a:t>
            </a:r>
            <a:r>
              <a:rPr lang="fr-FR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rima</a:t>
            </a:r>
            <a:r>
              <a:rPr lang="fr-FR" sz="3200" b="1" spc="-1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fr-FR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</a:t>
            </a:r>
            <a:r>
              <a:rPr lang="fr-FR" sz="3200" b="1" spc="1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</a:t>
            </a:r>
            <a:r>
              <a:rPr lang="fr-FR" sz="3200" spc="-10" dirty="0" smtClean="0">
                <a:latin typeface="Arial" pitchFamily="34" charset="0"/>
                <a:cs typeface="Arial" pitchFamily="34" charset="0"/>
              </a:rPr>
              <a:t>:</a:t>
            </a:r>
            <a:r>
              <a:rPr lang="fr-FR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fr-FR" sz="3200" i="1" dirty="0" smtClean="0">
                <a:latin typeface="Arial" pitchFamily="34" charset="0"/>
                <a:cs typeface="Arial" pitchFamily="34" charset="0"/>
              </a:rPr>
              <a:t>T</a:t>
            </a:r>
            <a:r>
              <a:rPr sz="3200" i="1" spc="-15" dirty="0" err="1" smtClean="0">
                <a:latin typeface="Arial" pitchFamily="34" charset="0"/>
                <a:cs typeface="Arial" pitchFamily="34" charset="0"/>
              </a:rPr>
              <a:t>um</a:t>
            </a:r>
            <a:r>
              <a:rPr sz="3200" i="1" spc="-10" dirty="0" err="1" smtClean="0">
                <a:latin typeface="Arial" pitchFamily="34" charset="0"/>
                <a:cs typeface="Arial" pitchFamily="34" charset="0"/>
              </a:rPr>
              <a:t>e</a:t>
            </a:r>
            <a:r>
              <a:rPr sz="3200" i="1" spc="-5" dirty="0" err="1" smtClean="0">
                <a:latin typeface="Arial" pitchFamily="34" charset="0"/>
                <a:cs typeface="Arial" pitchFamily="34" charset="0"/>
              </a:rPr>
              <a:t>u</a:t>
            </a:r>
            <a:r>
              <a:rPr sz="3200" i="1" dirty="0" err="1" smtClean="0">
                <a:latin typeface="Arial" pitchFamily="34" charset="0"/>
                <a:cs typeface="Arial" pitchFamily="34" charset="0"/>
              </a:rPr>
              <a:t>r</a:t>
            </a:r>
            <a:r>
              <a:rPr sz="3200" i="1" spc="-15" dirty="0" smtClean="0">
                <a:latin typeface="Arial" pitchFamily="34" charset="0"/>
                <a:cs typeface="Arial" pitchFamily="34" charset="0"/>
              </a:rPr>
              <a:t> </a:t>
            </a:r>
            <a:r>
              <a:rPr sz="3200" i="1" spc="-20" dirty="0">
                <a:latin typeface="Arial" pitchFamily="34" charset="0"/>
                <a:cs typeface="Arial" pitchFamily="34" charset="0"/>
              </a:rPr>
              <a:t>d</a:t>
            </a:r>
            <a:r>
              <a:rPr sz="3200" i="1" spc="-15" dirty="0">
                <a:latin typeface="Arial" pitchFamily="34" charset="0"/>
                <a:cs typeface="Arial" pitchFamily="34" charset="0"/>
              </a:rPr>
              <a:t>e</a:t>
            </a:r>
            <a:r>
              <a:rPr sz="3200" i="1" spc="5" dirty="0">
                <a:latin typeface="Arial" pitchFamily="34" charset="0"/>
                <a:cs typeface="Arial" pitchFamily="34" charset="0"/>
              </a:rPr>
              <a:t> </a:t>
            </a:r>
            <a:r>
              <a:rPr lang="fr-FR" sz="3200" i="1" spc="5" dirty="0" smtClean="0">
                <a:latin typeface="Arial" pitchFamily="34" charset="0"/>
                <a:cs typeface="Arial" pitchFamily="34" charset="0"/>
              </a:rPr>
              <a:t>la </a:t>
            </a:r>
            <a:r>
              <a:rPr sz="3200" i="1" spc="-10" dirty="0" err="1" smtClean="0">
                <a:latin typeface="Arial" pitchFamily="34" charset="0"/>
                <a:cs typeface="Arial" pitchFamily="34" charset="0"/>
              </a:rPr>
              <a:t>corti</a:t>
            </a:r>
            <a:r>
              <a:rPr sz="3200" i="1" spc="-25" dirty="0" err="1" smtClean="0">
                <a:latin typeface="Arial" pitchFamily="34" charset="0"/>
                <a:cs typeface="Arial" pitchFamily="34" charset="0"/>
              </a:rPr>
              <a:t>c</a:t>
            </a:r>
            <a:r>
              <a:rPr sz="3200" i="1" spc="-15" dirty="0" err="1" smtClean="0">
                <a:latin typeface="Arial" pitchFamily="34" charset="0"/>
                <a:cs typeface="Arial" pitchFamily="34" charset="0"/>
              </a:rPr>
              <a:t>o</a:t>
            </a:r>
            <a:r>
              <a:rPr sz="3200" i="1" spc="-5" dirty="0" err="1" smtClean="0">
                <a:latin typeface="Arial" pitchFamily="34" charset="0"/>
                <a:cs typeface="Arial" pitchFamily="34" charset="0"/>
              </a:rPr>
              <a:t>s</a:t>
            </a:r>
            <a:r>
              <a:rPr sz="3200" i="1" dirty="0" err="1" smtClean="0">
                <a:latin typeface="Arial" pitchFamily="34" charset="0"/>
                <a:cs typeface="Arial" pitchFamily="34" charset="0"/>
              </a:rPr>
              <a:t>ur</a:t>
            </a:r>
            <a:r>
              <a:rPr sz="3200" i="1" spc="-35" dirty="0" err="1" smtClean="0">
                <a:latin typeface="Arial" pitchFamily="34" charset="0"/>
                <a:cs typeface="Arial" pitchFamily="34" charset="0"/>
              </a:rPr>
              <a:t>r</a:t>
            </a:r>
            <a:r>
              <a:rPr sz="3200" i="1" spc="-20" dirty="0" err="1" smtClean="0">
                <a:latin typeface="Arial" pitchFamily="34" charset="0"/>
                <a:cs typeface="Arial" pitchFamily="34" charset="0"/>
              </a:rPr>
              <a:t>énale</a:t>
            </a:r>
            <a:r>
              <a:rPr sz="3200" i="1" spc="-20" dirty="0" smtClean="0">
                <a:latin typeface="Arial" pitchFamily="34" charset="0"/>
                <a:cs typeface="Arial" pitchFamily="34" charset="0"/>
              </a:rPr>
              <a:t>.</a:t>
            </a:r>
            <a:endParaRPr lang="fr-FR" sz="3200" i="1" dirty="0" smtClean="0">
              <a:latin typeface="Arial" pitchFamily="34" charset="0"/>
              <a:cs typeface="Arial" pitchFamily="34" charset="0"/>
            </a:endParaRPr>
          </a:p>
          <a:p>
            <a:pPr marL="527050" indent="-514350">
              <a:lnSpc>
                <a:spcPct val="100000"/>
              </a:lnSpc>
              <a:buFont typeface="+mj-lt"/>
              <a:buAutoNum type="arabicPeriod" startAt="2"/>
              <a:tabLst>
                <a:tab pos="322580" algn="l"/>
              </a:tabLst>
            </a:pPr>
            <a:r>
              <a:rPr sz="3200" spc="-170" dirty="0" err="1" smtClean="0">
                <a:latin typeface="Arial" pitchFamily="34" charset="0"/>
                <a:cs typeface="Arial" pitchFamily="34" charset="0"/>
              </a:rPr>
              <a:t>L</a:t>
            </a:r>
            <a:r>
              <a:rPr sz="3200" dirty="0" err="1" smtClean="0">
                <a:latin typeface="Arial" pitchFamily="34" charset="0"/>
                <a:cs typeface="Arial" pitchFamily="34" charset="0"/>
              </a:rPr>
              <a:t>’</a:t>
            </a:r>
            <a:r>
              <a:rPr sz="3200" spc="-50" dirty="0" err="1" smtClean="0">
                <a:latin typeface="Arial" pitchFamily="34" charset="0"/>
                <a:cs typeface="Arial" pitchFamily="34" charset="0"/>
              </a:rPr>
              <a:t>h</a:t>
            </a:r>
            <a:r>
              <a:rPr sz="3200" dirty="0" err="1" smtClean="0">
                <a:latin typeface="Arial" pitchFamily="34" charset="0"/>
                <a:cs typeface="Arial" pitchFamily="34" charset="0"/>
              </a:rPr>
              <a:t>yp</a:t>
            </a:r>
            <a:r>
              <a:rPr sz="3200" spc="5" dirty="0" err="1" smtClean="0">
                <a:latin typeface="Arial" pitchFamily="34" charset="0"/>
                <a:cs typeface="Arial" pitchFamily="34" charset="0"/>
              </a:rPr>
              <a:t>e</a:t>
            </a:r>
            <a:r>
              <a:rPr sz="3200" dirty="0" err="1" smtClean="0">
                <a:latin typeface="Arial" pitchFamily="34" charset="0"/>
                <a:cs typeface="Arial" pitchFamily="34" charset="0"/>
              </a:rPr>
              <a:t>r</a:t>
            </a:r>
            <a:r>
              <a:rPr sz="3200" spc="-25" dirty="0" err="1" smtClean="0">
                <a:latin typeface="Arial" pitchFamily="34" charset="0"/>
                <a:cs typeface="Arial" pitchFamily="34" charset="0"/>
              </a:rPr>
              <a:t>t</a:t>
            </a:r>
            <a:r>
              <a:rPr sz="3200" dirty="0" err="1" smtClean="0">
                <a:latin typeface="Arial" pitchFamily="34" charset="0"/>
                <a:cs typeface="Arial" pitchFamily="34" charset="0"/>
              </a:rPr>
              <a:t>ension</a:t>
            </a:r>
            <a:r>
              <a:rPr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sz="3200" dirty="0">
                <a:latin typeface="Arial" pitchFamily="34" charset="0"/>
                <a:cs typeface="Arial" pitchFamily="34" charset="0"/>
              </a:rPr>
              <a:t>du </a:t>
            </a:r>
            <a:r>
              <a:rPr lang="fr-FR" sz="3200" b="1" spc="-25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fr-FR" sz="3200" b="1" spc="-2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y</a:t>
            </a:r>
            <a:r>
              <a:rPr lang="fr-FR" sz="3200" b="1" spc="-3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fr-FR" sz="3200" b="1" spc="-5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fr-FR" sz="3200" b="1" spc="-2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</a:t>
            </a:r>
            <a:r>
              <a:rPr lang="fr-FR" sz="3200" b="1" spc="-5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om</a:t>
            </a:r>
            <a:r>
              <a:rPr lang="fr-FR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 </a:t>
            </a:r>
            <a:r>
              <a:rPr lang="fr-FR" sz="3200" b="1" spc="-2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fr-FR" sz="3200" b="1" spc="-15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</a:t>
            </a:r>
            <a:r>
              <a:rPr lang="fr-FR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3200" b="1" spc="-2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cushing</a:t>
            </a:r>
            <a:r>
              <a:rPr lang="fr-FR" sz="3200" spc="-10" dirty="0" smtClean="0">
                <a:latin typeface="Arial" pitchFamily="34" charset="0"/>
                <a:cs typeface="Arial" pitchFamily="34" charset="0"/>
              </a:rPr>
              <a:t>:</a:t>
            </a:r>
            <a:endParaRPr sz="3200" dirty="0">
              <a:latin typeface="Arial" pitchFamily="34" charset="0"/>
              <a:cs typeface="Arial" pitchFamily="34" charset="0"/>
            </a:endParaRPr>
          </a:p>
          <a:p>
            <a:pPr marL="1270000" lvl="2" indent="-342900">
              <a:spcBef>
                <a:spcPts val="575"/>
              </a:spcBef>
              <a:tabLst>
                <a:tab pos="356235" algn="l"/>
              </a:tabLst>
            </a:pPr>
            <a:r>
              <a:rPr lang="fr-FR" sz="3200" dirty="0" smtClean="0">
                <a:latin typeface="Arial" pitchFamily="34" charset="0"/>
                <a:cs typeface="Arial" pitchFamily="34" charset="0"/>
              </a:rPr>
              <a:t>	</a:t>
            </a:r>
            <a:r>
              <a:rPr sz="3200" i="1" dirty="0" err="1" smtClean="0">
                <a:latin typeface="Arial" pitchFamily="34" charset="0"/>
                <a:cs typeface="Arial" pitchFamily="34" charset="0"/>
              </a:rPr>
              <a:t>l’</a:t>
            </a:r>
            <a:r>
              <a:rPr sz="3200" i="1" spc="-55" dirty="0" err="1" smtClean="0">
                <a:latin typeface="Arial" pitchFamily="34" charset="0"/>
                <a:cs typeface="Arial" pitchFamily="34" charset="0"/>
              </a:rPr>
              <a:t>h</a:t>
            </a:r>
            <a:r>
              <a:rPr sz="3200" i="1" dirty="0" err="1" smtClean="0">
                <a:latin typeface="Arial" pitchFamily="34" charset="0"/>
                <a:cs typeface="Arial" pitchFamily="34" charset="0"/>
              </a:rPr>
              <a:t>ype</a:t>
            </a:r>
            <a:r>
              <a:rPr sz="3200" i="1" spc="-30" dirty="0" err="1" smtClean="0">
                <a:latin typeface="Arial" pitchFamily="34" charset="0"/>
                <a:cs typeface="Arial" pitchFamily="34" charset="0"/>
              </a:rPr>
              <a:t>r</a:t>
            </a:r>
            <a:r>
              <a:rPr sz="3200" i="1" dirty="0" err="1" smtClean="0">
                <a:latin typeface="Arial" pitchFamily="34" charset="0"/>
                <a:cs typeface="Arial" pitchFamily="34" charset="0"/>
              </a:rPr>
              <a:t>séc</a:t>
            </a:r>
            <a:r>
              <a:rPr sz="3200" i="1" spc="-35" dirty="0" err="1" smtClean="0">
                <a:latin typeface="Arial" pitchFamily="34" charset="0"/>
                <a:cs typeface="Arial" pitchFamily="34" charset="0"/>
              </a:rPr>
              <a:t>r</a:t>
            </a:r>
            <a:r>
              <a:rPr sz="3200" i="1" spc="-10" dirty="0" err="1" smtClean="0">
                <a:latin typeface="Arial" pitchFamily="34" charset="0"/>
                <a:cs typeface="Arial" pitchFamily="34" charset="0"/>
              </a:rPr>
              <a:t>é</a:t>
            </a:r>
            <a:r>
              <a:rPr sz="3200" i="1" dirty="0" err="1" smtClean="0">
                <a:latin typeface="Arial" pitchFamily="34" charset="0"/>
                <a:cs typeface="Arial" pitchFamily="34" charset="0"/>
              </a:rPr>
              <a:t>ti</a:t>
            </a:r>
            <a:r>
              <a:rPr sz="3200" i="1" spc="-10" dirty="0" err="1" smtClean="0">
                <a:latin typeface="Arial" pitchFamily="34" charset="0"/>
                <a:cs typeface="Arial" pitchFamily="34" charset="0"/>
              </a:rPr>
              <a:t>o</a:t>
            </a:r>
            <a:r>
              <a:rPr sz="3200" i="1" dirty="0" err="1" smtClean="0">
                <a:latin typeface="Arial" pitchFamily="34" charset="0"/>
                <a:cs typeface="Arial" pitchFamily="34" charset="0"/>
              </a:rPr>
              <a:t>n</a:t>
            </a:r>
            <a:r>
              <a:rPr sz="3200" i="1" spc="-20" dirty="0" smtClean="0">
                <a:latin typeface="Arial" pitchFamily="34" charset="0"/>
                <a:cs typeface="Arial" pitchFamily="34" charset="0"/>
              </a:rPr>
              <a:t> </a:t>
            </a:r>
            <a:r>
              <a:rPr sz="3200" i="1" dirty="0">
                <a:latin typeface="Arial" pitchFamily="34" charset="0"/>
                <a:cs typeface="Arial" pitchFamily="34" charset="0"/>
              </a:rPr>
              <a:t>d</a:t>
            </a:r>
            <a:r>
              <a:rPr sz="3200" i="1" spc="-315" dirty="0">
                <a:latin typeface="Arial" pitchFamily="34" charset="0"/>
                <a:cs typeface="Arial" pitchFamily="34" charset="0"/>
              </a:rPr>
              <a:t>’</a:t>
            </a:r>
            <a:r>
              <a:rPr sz="3200" i="1" spc="-15" dirty="0">
                <a:latin typeface="Arial" pitchFamily="34" charset="0"/>
                <a:cs typeface="Arial" pitchFamily="34" charset="0"/>
              </a:rPr>
              <a:t>A</a:t>
            </a:r>
            <a:r>
              <a:rPr sz="3200" i="1" spc="10" dirty="0">
                <a:latin typeface="Arial" pitchFamily="34" charset="0"/>
                <a:cs typeface="Arial" pitchFamily="34" charset="0"/>
              </a:rPr>
              <a:t>C</a:t>
            </a:r>
            <a:r>
              <a:rPr sz="3200" i="1" dirty="0">
                <a:latin typeface="Arial" pitchFamily="34" charset="0"/>
                <a:cs typeface="Arial" pitchFamily="34" charset="0"/>
              </a:rPr>
              <a:t>TH</a:t>
            </a:r>
            <a:r>
              <a:rPr sz="3200" i="1" spc="-20" dirty="0">
                <a:latin typeface="Arial" pitchFamily="34" charset="0"/>
                <a:cs typeface="Arial" pitchFamily="34" charset="0"/>
              </a:rPr>
              <a:t> </a:t>
            </a:r>
            <a:r>
              <a:rPr sz="3200" i="1" dirty="0">
                <a:latin typeface="Arial" pitchFamily="34" charset="0"/>
                <a:cs typeface="Arial" pitchFamily="34" charset="0"/>
              </a:rPr>
              <a:t>par un </a:t>
            </a:r>
            <a:r>
              <a:rPr sz="3200" i="1" dirty="0" err="1" smtClean="0">
                <a:latin typeface="Arial" pitchFamily="34" charset="0"/>
                <a:cs typeface="Arial" pitchFamily="34" charset="0"/>
              </a:rPr>
              <a:t>adén</a:t>
            </a:r>
            <a:r>
              <a:rPr sz="3200" i="1" spc="-10" dirty="0" err="1" smtClean="0">
                <a:latin typeface="Arial" pitchFamily="34" charset="0"/>
                <a:cs typeface="Arial" pitchFamily="34" charset="0"/>
              </a:rPr>
              <a:t>o</a:t>
            </a:r>
            <a:r>
              <a:rPr sz="3200" i="1" dirty="0" err="1" smtClean="0">
                <a:latin typeface="Arial" pitchFamily="34" charset="0"/>
                <a:cs typeface="Arial" pitchFamily="34" charset="0"/>
              </a:rPr>
              <a:t>me</a:t>
            </a:r>
            <a:r>
              <a:rPr lang="fr-FR" sz="32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sz="3200" i="1" spc="-50" dirty="0" err="1" smtClean="0">
                <a:latin typeface="Arial" pitchFamily="34" charset="0"/>
                <a:cs typeface="Arial" pitchFamily="34" charset="0"/>
              </a:rPr>
              <a:t>h</a:t>
            </a:r>
            <a:r>
              <a:rPr sz="3200" i="1" dirty="0" err="1" smtClean="0">
                <a:latin typeface="Arial" pitchFamily="34" charset="0"/>
                <a:cs typeface="Arial" pitchFamily="34" charset="0"/>
              </a:rPr>
              <a:t>ypop</a:t>
            </a:r>
            <a:r>
              <a:rPr sz="3200" i="1" spc="-60" dirty="0" err="1" smtClean="0">
                <a:latin typeface="Arial" pitchFamily="34" charset="0"/>
                <a:cs typeface="Arial" pitchFamily="34" charset="0"/>
              </a:rPr>
              <a:t>h</a:t>
            </a:r>
            <a:r>
              <a:rPr sz="3200" i="1" spc="-20" dirty="0" err="1" smtClean="0">
                <a:latin typeface="Arial" pitchFamily="34" charset="0"/>
                <a:cs typeface="Arial" pitchFamily="34" charset="0"/>
              </a:rPr>
              <a:t>y</a:t>
            </a:r>
            <a:r>
              <a:rPr sz="3200" i="1" dirty="0" err="1" smtClean="0">
                <a:latin typeface="Arial" pitchFamily="34" charset="0"/>
                <a:cs typeface="Arial" pitchFamily="34" charset="0"/>
              </a:rPr>
              <a:t>sai</a:t>
            </a:r>
            <a:r>
              <a:rPr sz="3200" i="1" spc="-40" dirty="0" err="1" smtClean="0">
                <a:latin typeface="Arial" pitchFamily="34" charset="0"/>
                <a:cs typeface="Arial" pitchFamily="34" charset="0"/>
              </a:rPr>
              <a:t>r</a:t>
            </a:r>
            <a:r>
              <a:rPr sz="3200" i="1" dirty="0" err="1" smtClean="0">
                <a:latin typeface="Arial" pitchFamily="34" charset="0"/>
                <a:cs typeface="Arial" pitchFamily="34" charset="0"/>
              </a:rPr>
              <a:t>e</a:t>
            </a:r>
            <a:r>
              <a:rPr sz="3200" i="1" spc="10" dirty="0" smtClean="0">
                <a:latin typeface="Arial" pitchFamily="34" charset="0"/>
                <a:cs typeface="Arial" pitchFamily="34" charset="0"/>
              </a:rPr>
              <a:t> </a:t>
            </a:r>
            <a:r>
              <a:rPr sz="3200" i="1" dirty="0" smtClean="0">
                <a:latin typeface="Arial" pitchFamily="34" charset="0"/>
                <a:cs typeface="Arial" pitchFamily="34" charset="0"/>
              </a:rPr>
              <a:t>ou</a:t>
            </a:r>
            <a:r>
              <a:rPr lang="fr-FR" sz="32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sz="3200" i="1" spc="-5" dirty="0" err="1" smtClean="0">
                <a:latin typeface="Arial" pitchFamily="34" charset="0"/>
                <a:cs typeface="Arial" pitchFamily="34" charset="0"/>
              </a:rPr>
              <a:t>un</a:t>
            </a:r>
            <a:r>
              <a:rPr sz="3200" i="1" dirty="0" err="1" smtClean="0">
                <a:latin typeface="Arial" pitchFamily="34" charset="0"/>
                <a:cs typeface="Arial" pitchFamily="34" charset="0"/>
              </a:rPr>
              <a:t>e</a:t>
            </a:r>
            <a:r>
              <a:rPr sz="32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sz="3200" i="1" spc="-15" dirty="0" err="1">
                <a:latin typeface="Arial" pitchFamily="34" charset="0"/>
                <a:cs typeface="Arial" pitchFamily="34" charset="0"/>
              </a:rPr>
              <a:t>tum</a:t>
            </a:r>
            <a:r>
              <a:rPr sz="3200" i="1" spc="-10" dirty="0" err="1">
                <a:latin typeface="Arial" pitchFamily="34" charset="0"/>
                <a:cs typeface="Arial" pitchFamily="34" charset="0"/>
              </a:rPr>
              <a:t>e</a:t>
            </a:r>
            <a:r>
              <a:rPr sz="3200" i="1" spc="-5" dirty="0" err="1">
                <a:latin typeface="Arial" pitchFamily="34" charset="0"/>
                <a:cs typeface="Arial" pitchFamily="34" charset="0"/>
              </a:rPr>
              <a:t>u</a:t>
            </a:r>
            <a:r>
              <a:rPr sz="3200" i="1" dirty="0" err="1">
                <a:latin typeface="Arial" pitchFamily="34" charset="0"/>
                <a:cs typeface="Arial" pitchFamily="34" charset="0"/>
              </a:rPr>
              <a:t>r</a:t>
            </a:r>
            <a:r>
              <a:rPr sz="3200" i="1" spc="-15" dirty="0">
                <a:latin typeface="Arial" pitchFamily="34" charset="0"/>
                <a:cs typeface="Arial" pitchFamily="34" charset="0"/>
              </a:rPr>
              <a:t> </a:t>
            </a:r>
            <a:r>
              <a:rPr sz="3200" i="1" spc="-20" dirty="0" smtClean="0">
                <a:latin typeface="Arial" pitchFamily="34" charset="0"/>
                <a:cs typeface="Arial" pitchFamily="34" charset="0"/>
              </a:rPr>
              <a:t>pé</a:t>
            </a:r>
            <a:r>
              <a:rPr sz="3200" i="1" spc="-5" dirty="0" smtClean="0">
                <a:latin typeface="Arial" pitchFamily="34" charset="0"/>
                <a:cs typeface="Arial" pitchFamily="34" charset="0"/>
              </a:rPr>
              <a:t>r</a:t>
            </a:r>
            <a:r>
              <a:rPr sz="3200" i="1" dirty="0" smtClean="0">
                <a:latin typeface="Arial" pitchFamily="34" charset="0"/>
                <a:cs typeface="Arial" pitchFamily="34" charset="0"/>
              </a:rPr>
              <a:t>iphérique.</a:t>
            </a:r>
            <a:endParaRPr lang="fr-FR" sz="3200" i="1" dirty="0" smtClean="0">
              <a:latin typeface="Arial" pitchFamily="34" charset="0"/>
              <a:cs typeface="Arial" pitchFamily="34" charset="0"/>
            </a:endParaRPr>
          </a:p>
          <a:p>
            <a:pPr marL="527050" indent="-514350">
              <a:spcBef>
                <a:spcPts val="575"/>
              </a:spcBef>
              <a:buFont typeface="+mj-lt"/>
              <a:buAutoNum type="arabicPeriod" startAt="4"/>
              <a:tabLst>
                <a:tab pos="356235" algn="l"/>
              </a:tabLst>
            </a:pPr>
            <a:r>
              <a:rPr sz="3200" spc="-180" dirty="0" err="1" smtClean="0">
                <a:latin typeface="Arial" pitchFamily="34" charset="0"/>
                <a:cs typeface="Arial" pitchFamily="34" charset="0"/>
              </a:rPr>
              <a:t>L</a:t>
            </a:r>
            <a:r>
              <a:rPr sz="3200" dirty="0" err="1" smtClean="0">
                <a:latin typeface="Arial" pitchFamily="34" charset="0"/>
                <a:cs typeface="Arial" pitchFamily="34" charset="0"/>
              </a:rPr>
              <a:t>’</a:t>
            </a:r>
            <a:r>
              <a:rPr sz="3200" spc="-50" dirty="0" err="1" smtClean="0">
                <a:latin typeface="Arial" pitchFamily="34" charset="0"/>
                <a:cs typeface="Arial" pitchFamily="34" charset="0"/>
              </a:rPr>
              <a:t>h</a:t>
            </a:r>
            <a:r>
              <a:rPr sz="3200" dirty="0" err="1" smtClean="0">
                <a:latin typeface="Arial" pitchFamily="34" charset="0"/>
                <a:cs typeface="Arial" pitchFamily="34" charset="0"/>
              </a:rPr>
              <a:t>yp</a:t>
            </a:r>
            <a:r>
              <a:rPr sz="3200" spc="5" dirty="0" err="1" smtClean="0">
                <a:latin typeface="Arial" pitchFamily="34" charset="0"/>
                <a:cs typeface="Arial" pitchFamily="34" charset="0"/>
              </a:rPr>
              <a:t>e</a:t>
            </a:r>
            <a:r>
              <a:rPr sz="3200" dirty="0" err="1" smtClean="0">
                <a:latin typeface="Arial" pitchFamily="34" charset="0"/>
                <a:cs typeface="Arial" pitchFamily="34" charset="0"/>
              </a:rPr>
              <a:t>r</a:t>
            </a:r>
            <a:r>
              <a:rPr sz="3200" spc="-25" dirty="0" err="1" smtClean="0">
                <a:latin typeface="Arial" pitchFamily="34" charset="0"/>
                <a:cs typeface="Arial" pitchFamily="34" charset="0"/>
              </a:rPr>
              <a:t>t</a:t>
            </a:r>
            <a:r>
              <a:rPr sz="3200" dirty="0" err="1" smtClean="0">
                <a:latin typeface="Arial" pitchFamily="34" charset="0"/>
                <a:cs typeface="Arial" pitchFamily="34" charset="0"/>
              </a:rPr>
              <a:t>ension</a:t>
            </a:r>
            <a:r>
              <a:rPr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sz="3200" dirty="0">
                <a:latin typeface="Arial" pitchFamily="34" charset="0"/>
                <a:cs typeface="Arial" pitchFamily="34" charset="0"/>
              </a:rPr>
              <a:t>du t</a:t>
            </a:r>
            <a:r>
              <a:rPr sz="3200" spc="-55" dirty="0">
                <a:latin typeface="Arial" pitchFamily="34" charset="0"/>
                <a:cs typeface="Arial" pitchFamily="34" charset="0"/>
              </a:rPr>
              <a:t>r</a:t>
            </a:r>
            <a:r>
              <a:rPr sz="3200" dirty="0">
                <a:latin typeface="Arial" pitchFamily="34" charset="0"/>
                <a:cs typeface="Arial" pitchFamily="34" charset="0"/>
              </a:rPr>
              <a:t>ai</a:t>
            </a:r>
            <a:r>
              <a:rPr sz="3200" spc="-25" dirty="0">
                <a:latin typeface="Arial" pitchFamily="34" charset="0"/>
                <a:cs typeface="Arial" pitchFamily="34" charset="0"/>
              </a:rPr>
              <a:t>t</a:t>
            </a:r>
            <a:r>
              <a:rPr sz="3200" dirty="0">
                <a:latin typeface="Arial" pitchFamily="34" charset="0"/>
                <a:cs typeface="Arial" pitchFamily="34" charset="0"/>
              </a:rPr>
              <a:t>em</a:t>
            </a:r>
            <a:r>
              <a:rPr sz="3200" spc="5" dirty="0">
                <a:latin typeface="Arial" pitchFamily="34" charset="0"/>
                <a:cs typeface="Arial" pitchFamily="34" charset="0"/>
              </a:rPr>
              <a:t>e</a:t>
            </a:r>
            <a:r>
              <a:rPr sz="3200" spc="-25" dirty="0">
                <a:latin typeface="Arial" pitchFamily="34" charset="0"/>
                <a:cs typeface="Arial" pitchFamily="34" charset="0"/>
              </a:rPr>
              <a:t>n</a:t>
            </a:r>
            <a:r>
              <a:rPr sz="3200" dirty="0">
                <a:latin typeface="Arial" pitchFamily="34" charset="0"/>
                <a:cs typeface="Arial" pitchFamily="34" charset="0"/>
              </a:rPr>
              <a:t>t</a:t>
            </a:r>
            <a:r>
              <a:rPr sz="3200" spc="-30" dirty="0">
                <a:latin typeface="Arial" pitchFamily="34" charset="0"/>
                <a:cs typeface="Arial" pitchFamily="34" charset="0"/>
              </a:rPr>
              <a:t> </a:t>
            </a:r>
            <a:r>
              <a:rPr sz="3200" spc="-35" dirty="0">
                <a:latin typeface="Arial" pitchFamily="34" charset="0"/>
                <a:cs typeface="Arial" pitchFamily="34" charset="0"/>
              </a:rPr>
              <a:t>a</a:t>
            </a:r>
            <a:r>
              <a:rPr sz="3200" spc="-30" dirty="0">
                <a:latin typeface="Arial" pitchFamily="34" charset="0"/>
                <a:cs typeface="Arial" pitchFamily="34" charset="0"/>
              </a:rPr>
              <a:t>v</a:t>
            </a:r>
            <a:r>
              <a:rPr sz="3200" dirty="0">
                <a:latin typeface="Arial" pitchFamily="34" charset="0"/>
                <a:cs typeface="Arial" pitchFamily="34" charset="0"/>
              </a:rPr>
              <a:t>ec</a:t>
            </a:r>
            <a:r>
              <a:rPr sz="3200" spc="-10" dirty="0">
                <a:latin typeface="Arial" pitchFamily="34" charset="0"/>
                <a:cs typeface="Arial" pitchFamily="34" charset="0"/>
              </a:rPr>
              <a:t> </a:t>
            </a:r>
            <a:r>
              <a:rPr sz="3200" dirty="0">
                <a:latin typeface="Arial" pitchFamily="34" charset="0"/>
                <a:cs typeface="Arial" pitchFamily="34" charset="0"/>
              </a:rPr>
              <a:t>des </a:t>
            </a:r>
            <a:r>
              <a:rPr lang="fr-FR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ant</a:t>
            </a:r>
            <a:r>
              <a:rPr lang="fr-FR" sz="3200" b="1" spc="-1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fr-FR" sz="3200" b="1" spc="-2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fr-FR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fr-FR" sz="3200" b="1" spc="-1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fr-FR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fr-FR" sz="3200" b="1" spc="5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</a:t>
            </a:r>
            <a:r>
              <a:rPr lang="fr-FR" sz="3200" b="1" spc="-2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</a:t>
            </a:r>
            <a:r>
              <a:rPr lang="fr-FR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fr-FR" sz="3200" b="1" spc="-1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fr-FR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fr-FR" sz="3200" b="1" spc="-1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fr-FR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nels </a:t>
            </a:r>
            <a:r>
              <a:rPr lang="fr-FR" sz="3200" b="1" spc="-2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or</a:t>
            </a:r>
            <a:r>
              <a:rPr lang="fr-FR" sz="3200" b="1" spc="-5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fr-FR" sz="3200" b="1" spc="-15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ux</a:t>
            </a:r>
            <a:endParaRPr sz="3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84098" y="215544"/>
            <a:ext cx="7975803" cy="966264"/>
          </a:xfrm>
          <a:prstGeom prst="rect">
            <a:avLst/>
          </a:prstGeom>
        </p:spPr>
        <p:txBody>
          <a:bodyPr vert="horz" wrap="square" lIns="0" tIns="408279" rIns="0" bIns="0" rtlCol="0">
            <a:spAutoFit/>
          </a:bodyPr>
          <a:lstStyle/>
          <a:p>
            <a:pPr marL="234950" algn="ctr">
              <a:lnSpc>
                <a:spcPct val="100000"/>
              </a:lnSpc>
            </a:pPr>
            <a:r>
              <a:rPr sz="3600" spc="-25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Qu</a:t>
            </a:r>
            <a:r>
              <a:rPr sz="3600" spc="-285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’</a:t>
            </a:r>
            <a:r>
              <a:rPr sz="3600" spc="-25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</a:t>
            </a:r>
            <a:r>
              <a:rPr sz="3600" spc="-6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sz="3600" spc="-15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sz="3600" spc="2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3600" spc="-2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ce</a:t>
            </a:r>
            <a:r>
              <a:rPr sz="3600" spc="-5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3600" spc="-25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que</a:t>
            </a:r>
            <a:r>
              <a:rPr sz="3600" spc="-5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3600" spc="-15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la</a:t>
            </a:r>
            <a:r>
              <a:rPr sz="3600" spc="-5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3600" spc="-2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</a:t>
            </a:r>
            <a:r>
              <a:rPr sz="3600" spc="-7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</a:t>
            </a:r>
            <a:r>
              <a:rPr sz="3600" spc="-2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ession</a:t>
            </a:r>
            <a:r>
              <a:rPr sz="3600" spc="45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3600" spc="-2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ar</a:t>
            </a:r>
            <a:r>
              <a:rPr sz="3600" spc="-75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sz="3600" spc="-2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eri</a:t>
            </a:r>
            <a:r>
              <a:rPr sz="3600" spc="-1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ell</a:t>
            </a:r>
            <a:r>
              <a:rPr sz="3600" spc="-3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</a:t>
            </a:r>
            <a:r>
              <a:rPr sz="3600" spc="-2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  <a:endParaRPr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535940" y="1524000"/>
            <a:ext cx="8072119" cy="3016210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527050" indent="-514350" algn="just">
              <a:lnSpc>
                <a:spcPct val="100000"/>
              </a:lnSpc>
              <a:buFont typeface="+mj-lt"/>
              <a:buAutoNum type="arabicPeriod"/>
            </a:pPr>
            <a:r>
              <a:rPr sz="2800" spc="-20" dirty="0">
                <a:latin typeface="Arial" pitchFamily="34" charset="0"/>
                <a:cs typeface="Arial" pitchFamily="34" charset="0"/>
              </a:rPr>
              <a:t>L</a:t>
            </a:r>
            <a:r>
              <a:rPr sz="2800" spc="-15" dirty="0">
                <a:latin typeface="Arial" pitchFamily="34" charset="0"/>
                <a:cs typeface="Arial" pitchFamily="34" charset="0"/>
              </a:rPr>
              <a:t>a</a:t>
            </a:r>
            <a:r>
              <a:rPr sz="2800" dirty="0">
                <a:latin typeface="Arial" pitchFamily="34" charset="0"/>
                <a:cs typeface="Arial" pitchFamily="34" charset="0"/>
              </a:rPr>
              <a:t> </a:t>
            </a:r>
            <a:r>
              <a:rPr sz="2800" spc="-229" dirty="0">
                <a:latin typeface="Arial" pitchFamily="34" charset="0"/>
                <a:cs typeface="Arial" pitchFamily="34" charset="0"/>
              </a:rPr>
              <a:t>P</a:t>
            </a:r>
            <a:r>
              <a:rPr sz="2800" spc="-20" dirty="0">
                <a:latin typeface="Arial" pitchFamily="34" charset="0"/>
                <a:cs typeface="Arial" pitchFamily="34" charset="0"/>
              </a:rPr>
              <a:t>A</a:t>
            </a:r>
            <a:r>
              <a:rPr sz="2800" spc="25" dirty="0">
                <a:latin typeface="Arial" pitchFamily="34" charset="0"/>
                <a:cs typeface="Arial" pitchFamily="34" charset="0"/>
              </a:rPr>
              <a:t> </a:t>
            </a:r>
            <a:r>
              <a:rPr sz="2800" spc="-15" dirty="0">
                <a:latin typeface="Arial" pitchFamily="34" charset="0"/>
                <a:cs typeface="Arial" pitchFamily="34" charset="0"/>
              </a:rPr>
              <a:t>e</a:t>
            </a:r>
            <a:r>
              <a:rPr sz="2800" spc="-55" dirty="0">
                <a:latin typeface="Arial" pitchFamily="34" charset="0"/>
                <a:cs typeface="Arial" pitchFamily="34" charset="0"/>
              </a:rPr>
              <a:t>s</a:t>
            </a:r>
            <a:r>
              <a:rPr sz="2800" spc="-10" dirty="0">
                <a:latin typeface="Arial" pitchFamily="34" charset="0"/>
                <a:cs typeface="Arial" pitchFamily="34" charset="0"/>
              </a:rPr>
              <a:t>t</a:t>
            </a:r>
            <a:r>
              <a:rPr sz="2800" spc="10" dirty="0">
                <a:latin typeface="Arial" pitchFamily="34" charset="0"/>
                <a:cs typeface="Arial" pitchFamily="34" charset="0"/>
              </a:rPr>
              <a:t> </a:t>
            </a:r>
            <a:r>
              <a:rPr sz="2800" dirty="0">
                <a:latin typeface="Arial" pitchFamily="34" charset="0"/>
                <a:cs typeface="Arial" pitchFamily="34" charset="0"/>
              </a:rPr>
              <a:t>la</a:t>
            </a:r>
            <a:r>
              <a:rPr sz="2800" spc="-15" dirty="0">
                <a:latin typeface="Arial" pitchFamily="34" charset="0"/>
                <a:cs typeface="Arial" pitchFamily="34" charset="0"/>
              </a:rPr>
              <a:t> </a:t>
            </a:r>
            <a:r>
              <a:rPr sz="2800" spc="-20" dirty="0">
                <a:latin typeface="Arial" pitchFamily="34" charset="0"/>
                <a:cs typeface="Arial" pitchFamily="34" charset="0"/>
              </a:rPr>
              <a:t>p</a:t>
            </a:r>
            <a:r>
              <a:rPr sz="2800" spc="-55" dirty="0">
                <a:latin typeface="Arial" pitchFamily="34" charset="0"/>
                <a:cs typeface="Arial" pitchFamily="34" charset="0"/>
              </a:rPr>
              <a:t>r</a:t>
            </a:r>
            <a:r>
              <a:rPr sz="2800" spc="-15" dirty="0">
                <a:latin typeface="Arial" pitchFamily="34" charset="0"/>
                <a:cs typeface="Arial" pitchFamily="34" charset="0"/>
              </a:rPr>
              <a:t>ess</a:t>
            </a:r>
            <a:r>
              <a:rPr sz="2800" spc="-30" dirty="0">
                <a:latin typeface="Arial" pitchFamily="34" charset="0"/>
                <a:cs typeface="Arial" pitchFamily="34" charset="0"/>
              </a:rPr>
              <a:t>i</a:t>
            </a:r>
            <a:r>
              <a:rPr sz="2800" spc="-5" dirty="0">
                <a:latin typeface="Arial" pitchFamily="34" charset="0"/>
                <a:cs typeface="Arial" pitchFamily="34" charset="0"/>
              </a:rPr>
              <a:t>o</a:t>
            </a:r>
            <a:r>
              <a:rPr sz="2800" dirty="0">
                <a:latin typeface="Arial" pitchFamily="34" charset="0"/>
                <a:cs typeface="Arial" pitchFamily="34" charset="0"/>
              </a:rPr>
              <a:t>n</a:t>
            </a:r>
            <a:r>
              <a:rPr sz="2800" spc="30" dirty="0">
                <a:latin typeface="Arial" pitchFamily="34" charset="0"/>
                <a:cs typeface="Arial" pitchFamily="34" charset="0"/>
              </a:rPr>
              <a:t> </a:t>
            </a:r>
            <a:r>
              <a:rPr sz="2800" spc="-65" dirty="0">
                <a:latin typeface="Arial" pitchFamily="34" charset="0"/>
                <a:cs typeface="Arial" pitchFamily="34" charset="0"/>
              </a:rPr>
              <a:t>e</a:t>
            </a:r>
            <a:r>
              <a:rPr sz="2800" spc="-90" dirty="0">
                <a:latin typeface="Arial" pitchFamily="34" charset="0"/>
                <a:cs typeface="Arial" pitchFamily="34" charset="0"/>
              </a:rPr>
              <a:t>x</a:t>
            </a:r>
            <a:r>
              <a:rPr sz="2800" spc="-15" dirty="0">
                <a:latin typeface="Arial" pitchFamily="34" charset="0"/>
                <a:cs typeface="Arial" pitchFamily="34" charset="0"/>
              </a:rPr>
              <a:t>e</a:t>
            </a:r>
            <a:r>
              <a:rPr sz="2800" spc="-55" dirty="0">
                <a:latin typeface="Arial" pitchFamily="34" charset="0"/>
                <a:cs typeface="Arial" pitchFamily="34" charset="0"/>
              </a:rPr>
              <a:t>r</a:t>
            </a:r>
            <a:r>
              <a:rPr sz="2800" spc="-15" dirty="0">
                <a:latin typeface="Arial" pitchFamily="34" charset="0"/>
                <a:cs typeface="Arial" pitchFamily="34" charset="0"/>
              </a:rPr>
              <a:t>cée</a:t>
            </a:r>
            <a:r>
              <a:rPr sz="2800" dirty="0">
                <a:latin typeface="Arial" pitchFamily="34" charset="0"/>
                <a:cs typeface="Arial" pitchFamily="34" charset="0"/>
              </a:rPr>
              <a:t> </a:t>
            </a:r>
            <a:r>
              <a:rPr sz="2800" spc="-15" dirty="0">
                <a:latin typeface="Arial" pitchFamily="34" charset="0"/>
                <a:cs typeface="Arial" pitchFamily="34" charset="0"/>
              </a:rPr>
              <a:t>par</a:t>
            </a:r>
            <a:r>
              <a:rPr sz="2800" spc="10" dirty="0">
                <a:latin typeface="Arial" pitchFamily="34" charset="0"/>
                <a:cs typeface="Arial" pitchFamily="34" charset="0"/>
              </a:rPr>
              <a:t> </a:t>
            </a:r>
            <a:r>
              <a:rPr sz="2800" spc="-15" dirty="0">
                <a:latin typeface="Arial" pitchFamily="34" charset="0"/>
                <a:cs typeface="Arial" pitchFamily="34" charset="0"/>
              </a:rPr>
              <a:t>le</a:t>
            </a:r>
            <a:r>
              <a:rPr sz="2800" spc="-10" dirty="0">
                <a:latin typeface="Arial" pitchFamily="34" charset="0"/>
                <a:cs typeface="Arial" pitchFamily="34" charset="0"/>
              </a:rPr>
              <a:t> </a:t>
            </a:r>
            <a:r>
              <a:rPr sz="2800" spc="-20" dirty="0">
                <a:latin typeface="Arial" pitchFamily="34" charset="0"/>
                <a:cs typeface="Arial" pitchFamily="34" charset="0"/>
              </a:rPr>
              <a:t>san</a:t>
            </a:r>
            <a:r>
              <a:rPr sz="2800" spc="-15" dirty="0">
                <a:latin typeface="Arial" pitchFamily="34" charset="0"/>
                <a:cs typeface="Arial" pitchFamily="34" charset="0"/>
              </a:rPr>
              <a:t>g</a:t>
            </a:r>
            <a:r>
              <a:rPr sz="2800" dirty="0">
                <a:latin typeface="Arial" pitchFamily="34" charset="0"/>
                <a:cs typeface="Arial" pitchFamily="34" charset="0"/>
              </a:rPr>
              <a:t> </a:t>
            </a:r>
            <a:r>
              <a:rPr sz="2800" spc="-20" dirty="0">
                <a:latin typeface="Arial" pitchFamily="34" charset="0"/>
                <a:cs typeface="Arial" pitchFamily="34" charset="0"/>
              </a:rPr>
              <a:t>su</a:t>
            </a:r>
            <a:r>
              <a:rPr sz="2800" spc="-10" dirty="0">
                <a:latin typeface="Arial" pitchFamily="34" charset="0"/>
                <a:cs typeface="Arial" pitchFamily="34" charset="0"/>
              </a:rPr>
              <a:t>r</a:t>
            </a:r>
            <a:r>
              <a:rPr sz="2800" spc="15" dirty="0">
                <a:latin typeface="Arial" pitchFamily="34" charset="0"/>
                <a:cs typeface="Arial" pitchFamily="34" charset="0"/>
              </a:rPr>
              <a:t> </a:t>
            </a:r>
            <a:r>
              <a:rPr sz="2800" dirty="0">
                <a:latin typeface="Arial" pitchFamily="34" charset="0"/>
                <a:cs typeface="Arial" pitchFamily="34" charset="0"/>
              </a:rPr>
              <a:t>la</a:t>
            </a:r>
            <a:r>
              <a:rPr sz="2800" spc="-5" dirty="0">
                <a:latin typeface="Arial" pitchFamily="34" charset="0"/>
                <a:cs typeface="Arial" pitchFamily="34" charset="0"/>
              </a:rPr>
              <a:t> </a:t>
            </a:r>
            <a:r>
              <a:rPr sz="2800" spc="-20" dirty="0">
                <a:latin typeface="Arial" pitchFamily="34" charset="0"/>
                <a:cs typeface="Arial" pitchFamily="34" charset="0"/>
              </a:rPr>
              <a:t>pa</a:t>
            </a:r>
            <a:r>
              <a:rPr sz="2800" spc="-65" dirty="0">
                <a:latin typeface="Arial" pitchFamily="34" charset="0"/>
                <a:cs typeface="Arial" pitchFamily="34" charset="0"/>
              </a:rPr>
              <a:t>r</a:t>
            </a:r>
            <a:r>
              <a:rPr sz="2800" spc="-5" dirty="0">
                <a:latin typeface="Arial" pitchFamily="34" charset="0"/>
                <a:cs typeface="Arial" pitchFamily="34" charset="0"/>
              </a:rPr>
              <a:t>o</a:t>
            </a:r>
            <a:r>
              <a:rPr sz="2800" dirty="0">
                <a:latin typeface="Arial" pitchFamily="34" charset="0"/>
                <a:cs typeface="Arial" pitchFamily="34" charset="0"/>
              </a:rPr>
              <a:t>i</a:t>
            </a:r>
            <a:r>
              <a:rPr sz="2800" spc="5" dirty="0">
                <a:latin typeface="Arial" pitchFamily="34" charset="0"/>
                <a:cs typeface="Arial" pitchFamily="34" charset="0"/>
              </a:rPr>
              <a:t> </a:t>
            </a:r>
            <a:r>
              <a:rPr sz="2800" spc="-20" dirty="0" smtClean="0">
                <a:latin typeface="Arial" pitchFamily="34" charset="0"/>
                <a:cs typeface="Arial" pitchFamily="34" charset="0"/>
              </a:rPr>
              <a:t>des</a:t>
            </a:r>
            <a:r>
              <a:rPr lang="fr-F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sz="2800" spc="-15" dirty="0" err="1" smtClean="0">
                <a:latin typeface="Arial" pitchFamily="34" charset="0"/>
                <a:cs typeface="Arial" pitchFamily="34" charset="0"/>
              </a:rPr>
              <a:t>ar</a:t>
            </a:r>
            <a:r>
              <a:rPr sz="2800" spc="-35" dirty="0" err="1" smtClean="0">
                <a:latin typeface="Arial" pitchFamily="34" charset="0"/>
                <a:cs typeface="Arial" pitchFamily="34" charset="0"/>
              </a:rPr>
              <a:t>t</a:t>
            </a:r>
            <a:r>
              <a:rPr sz="2800" spc="-15" dirty="0" err="1" smtClean="0">
                <a:latin typeface="Arial" pitchFamily="34" charset="0"/>
                <a:cs typeface="Arial" pitchFamily="34" charset="0"/>
              </a:rPr>
              <a:t>è</a:t>
            </a:r>
            <a:r>
              <a:rPr sz="2800" spc="-50" dirty="0" err="1" smtClean="0">
                <a:latin typeface="Arial" pitchFamily="34" charset="0"/>
                <a:cs typeface="Arial" pitchFamily="34" charset="0"/>
              </a:rPr>
              <a:t>r</a:t>
            </a:r>
            <a:r>
              <a:rPr sz="2800" spc="-15" dirty="0" err="1" smtClean="0">
                <a:latin typeface="Arial" pitchFamily="34" charset="0"/>
                <a:cs typeface="Arial" pitchFamily="34" charset="0"/>
              </a:rPr>
              <a:t>es</a:t>
            </a:r>
            <a:r>
              <a:rPr sz="2800" spc="-5" dirty="0" smtClean="0">
                <a:latin typeface="Arial" pitchFamily="34" charset="0"/>
                <a:cs typeface="Arial" pitchFamily="34" charset="0"/>
              </a:rPr>
              <a:t> </a:t>
            </a:r>
            <a:r>
              <a:rPr sz="2800" spc="-15" dirty="0">
                <a:latin typeface="Arial" pitchFamily="34" charset="0"/>
                <a:cs typeface="Arial" pitchFamily="34" charset="0"/>
              </a:rPr>
              <a:t>lo</a:t>
            </a:r>
            <a:r>
              <a:rPr sz="2800" spc="-65" dirty="0">
                <a:latin typeface="Arial" pitchFamily="34" charset="0"/>
                <a:cs typeface="Arial" pitchFamily="34" charset="0"/>
              </a:rPr>
              <a:t>r</a:t>
            </a:r>
            <a:r>
              <a:rPr sz="2800" spc="-15" dirty="0">
                <a:latin typeface="Arial" pitchFamily="34" charset="0"/>
                <a:cs typeface="Arial" pitchFamily="34" charset="0"/>
              </a:rPr>
              <a:t>sq</a:t>
            </a:r>
            <a:r>
              <a:rPr sz="2800" spc="-25" dirty="0">
                <a:latin typeface="Arial" pitchFamily="34" charset="0"/>
                <a:cs typeface="Arial" pitchFamily="34" charset="0"/>
              </a:rPr>
              <a:t>u</a:t>
            </a:r>
            <a:r>
              <a:rPr sz="2800" spc="-15" dirty="0">
                <a:latin typeface="Arial" pitchFamily="34" charset="0"/>
                <a:cs typeface="Arial" pitchFamily="34" charset="0"/>
              </a:rPr>
              <a:t>e</a:t>
            </a:r>
            <a:r>
              <a:rPr sz="2800" spc="20" dirty="0">
                <a:latin typeface="Arial" pitchFamily="34" charset="0"/>
                <a:cs typeface="Arial" pitchFamily="34" charset="0"/>
              </a:rPr>
              <a:t> </a:t>
            </a:r>
            <a:r>
              <a:rPr sz="2800" spc="-15" dirty="0">
                <a:latin typeface="Arial" pitchFamily="34" charset="0"/>
                <a:cs typeface="Arial" pitchFamily="34" charset="0"/>
              </a:rPr>
              <a:t>le</a:t>
            </a:r>
            <a:r>
              <a:rPr sz="2800" spc="-5" dirty="0">
                <a:latin typeface="Arial" pitchFamily="34" charset="0"/>
                <a:cs typeface="Arial" pitchFamily="34" charset="0"/>
              </a:rPr>
              <a:t> </a:t>
            </a:r>
            <a:r>
              <a:rPr sz="2800" spc="-15" dirty="0">
                <a:latin typeface="Arial" pitchFamily="34" charset="0"/>
                <a:cs typeface="Arial" pitchFamily="34" charset="0"/>
              </a:rPr>
              <a:t>sang</a:t>
            </a:r>
            <a:r>
              <a:rPr sz="2800" spc="10" dirty="0">
                <a:latin typeface="Arial" pitchFamily="34" charset="0"/>
                <a:cs typeface="Arial" pitchFamily="34" charset="0"/>
              </a:rPr>
              <a:t> </a:t>
            </a:r>
            <a:r>
              <a:rPr sz="2800" spc="-10" dirty="0">
                <a:latin typeface="Arial" pitchFamily="34" charset="0"/>
                <a:cs typeface="Arial" pitchFamily="34" charset="0"/>
              </a:rPr>
              <a:t>ci</a:t>
            </a:r>
            <a:r>
              <a:rPr sz="2800" spc="-55" dirty="0">
                <a:latin typeface="Arial" pitchFamily="34" charset="0"/>
                <a:cs typeface="Arial" pitchFamily="34" charset="0"/>
              </a:rPr>
              <a:t>r</a:t>
            </a:r>
            <a:r>
              <a:rPr sz="2800" spc="-15" dirty="0">
                <a:latin typeface="Arial" pitchFamily="34" charset="0"/>
                <a:cs typeface="Arial" pitchFamily="34" charset="0"/>
              </a:rPr>
              <a:t>cule</a:t>
            </a:r>
            <a:r>
              <a:rPr sz="2800" spc="-5" dirty="0">
                <a:latin typeface="Arial" pitchFamily="34" charset="0"/>
                <a:cs typeface="Arial" pitchFamily="34" charset="0"/>
              </a:rPr>
              <a:t> </a:t>
            </a:r>
            <a:r>
              <a:rPr sz="2800" spc="-15" dirty="0" err="1">
                <a:latin typeface="Arial" pitchFamily="34" charset="0"/>
                <a:cs typeface="Arial" pitchFamily="34" charset="0"/>
              </a:rPr>
              <a:t>dans</a:t>
            </a:r>
            <a:r>
              <a:rPr sz="2800" spc="15" dirty="0">
                <a:latin typeface="Arial" pitchFamily="34" charset="0"/>
                <a:cs typeface="Arial" pitchFamily="34" charset="0"/>
              </a:rPr>
              <a:t> </a:t>
            </a:r>
            <a:r>
              <a:rPr sz="2800" dirty="0" err="1" smtClean="0">
                <a:latin typeface="Arial" pitchFamily="34" charset="0"/>
                <a:cs typeface="Arial" pitchFamily="34" charset="0"/>
              </a:rPr>
              <a:t>l</a:t>
            </a:r>
            <a:r>
              <a:rPr sz="2800" spc="-229" dirty="0" err="1" smtClean="0">
                <a:latin typeface="Arial" pitchFamily="34" charset="0"/>
                <a:cs typeface="Arial" pitchFamily="34" charset="0"/>
              </a:rPr>
              <a:t>’</a:t>
            </a:r>
            <a:r>
              <a:rPr sz="2800" spc="-15" dirty="0" err="1" smtClean="0">
                <a:latin typeface="Arial" pitchFamily="34" charset="0"/>
                <a:cs typeface="Arial" pitchFamily="34" charset="0"/>
              </a:rPr>
              <a:t>o</a:t>
            </a:r>
            <a:r>
              <a:rPr sz="2800" spc="-50" dirty="0" err="1" smtClean="0">
                <a:latin typeface="Arial" pitchFamily="34" charset="0"/>
                <a:cs typeface="Arial" pitchFamily="34" charset="0"/>
              </a:rPr>
              <a:t>r</a:t>
            </a:r>
            <a:r>
              <a:rPr sz="2800" spc="-60" dirty="0" err="1" smtClean="0">
                <a:latin typeface="Arial" pitchFamily="34" charset="0"/>
                <a:cs typeface="Arial" pitchFamily="34" charset="0"/>
              </a:rPr>
              <a:t>g</a:t>
            </a:r>
            <a:r>
              <a:rPr sz="2800" spc="-15" dirty="0" err="1" smtClean="0">
                <a:latin typeface="Arial" pitchFamily="34" charset="0"/>
                <a:cs typeface="Arial" pitchFamily="34" charset="0"/>
              </a:rPr>
              <a:t>anis</a:t>
            </a:r>
            <a:r>
              <a:rPr sz="2800" spc="-35" dirty="0" err="1" smtClean="0">
                <a:latin typeface="Arial" pitchFamily="34" charset="0"/>
                <a:cs typeface="Arial" pitchFamily="34" charset="0"/>
              </a:rPr>
              <a:t>m</a:t>
            </a:r>
            <a:r>
              <a:rPr sz="2800" spc="-15" dirty="0" err="1" smtClean="0">
                <a:latin typeface="Arial" pitchFamily="34" charset="0"/>
                <a:cs typeface="Arial" pitchFamily="34" charset="0"/>
              </a:rPr>
              <a:t>e</a:t>
            </a:r>
            <a:r>
              <a:rPr lang="fr-FR" sz="2800" spc="-15" dirty="0" smtClean="0">
                <a:latin typeface="Arial" pitchFamily="34" charset="0"/>
                <a:cs typeface="Arial" pitchFamily="34" charset="0"/>
              </a:rPr>
              <a:t>.</a:t>
            </a:r>
            <a:endParaRPr lang="fr-FR" sz="4050" dirty="0">
              <a:latin typeface="Arial" pitchFamily="34" charset="0"/>
              <a:cs typeface="Arial" pitchFamily="34" charset="0"/>
            </a:endParaRPr>
          </a:p>
          <a:p>
            <a:pPr marL="527050" indent="-514350" algn="just">
              <a:lnSpc>
                <a:spcPct val="100000"/>
              </a:lnSpc>
              <a:buFont typeface="+mj-lt"/>
              <a:buAutoNum type="arabicPeriod"/>
            </a:pPr>
            <a:r>
              <a:rPr lang="fr-FR" sz="2800" spc="-229" dirty="0" smtClean="0">
                <a:latin typeface="Arial" pitchFamily="34" charset="0"/>
                <a:cs typeface="Arial" pitchFamily="34" charset="0"/>
              </a:rPr>
              <a:t>PA</a:t>
            </a:r>
            <a:r>
              <a:rPr sz="2800" spc="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fr-FR" sz="2800" spc="5" dirty="0" smtClean="0">
                <a:latin typeface="Arial" pitchFamily="34" charset="0"/>
                <a:cs typeface="Arial" pitchFamily="34" charset="0"/>
              </a:rPr>
              <a:t>  </a:t>
            </a:r>
            <a:r>
              <a:rPr sz="2800" b="1" spc="-7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sz="2800" b="1" spc="-45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y</a:t>
            </a:r>
            <a:r>
              <a:rPr sz="2800" b="1" spc="-15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fr-FR" sz="2800" b="1" spc="-15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tolique</a:t>
            </a:r>
            <a:r>
              <a:rPr sz="2800" b="1" spc="1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2800" b="1" spc="1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&lt;</a:t>
            </a:r>
            <a:r>
              <a:rPr sz="2800" b="1" spc="-15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=</a:t>
            </a:r>
            <a:r>
              <a:rPr sz="2800" b="1" spc="1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2800" b="1" spc="-15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120</a:t>
            </a:r>
            <a:r>
              <a:rPr lang="fr-FR" sz="2800" b="1" spc="-15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sz="2800" spc="-15" dirty="0" smtClean="0">
                <a:latin typeface="Arial" pitchFamily="34" charset="0"/>
                <a:cs typeface="Arial" pitchFamily="34" charset="0"/>
              </a:rPr>
              <a:t>/</a:t>
            </a:r>
            <a:r>
              <a:rPr lang="fr-FR" sz="2800" spc="-15" dirty="0" smtClean="0">
                <a:latin typeface="Arial" pitchFamily="34" charset="0"/>
                <a:cs typeface="Arial" pitchFamily="34" charset="0"/>
              </a:rPr>
              <a:t>  </a:t>
            </a:r>
            <a:r>
              <a:rPr sz="2800" b="1" spc="-15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80</a:t>
            </a:r>
            <a:r>
              <a:rPr sz="2800" b="1" spc="35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2800" b="1" spc="-15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=</a:t>
            </a:r>
            <a:r>
              <a:rPr lang="fr-FR" sz="2800" b="1" spc="-15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&gt;</a:t>
            </a:r>
            <a:r>
              <a:rPr sz="2800" b="1" spc="1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2800" b="1" spc="-20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di</a:t>
            </a:r>
            <a:r>
              <a:rPr sz="2800" b="1" spc="-15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sz="2800" b="1" spc="-50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sz="2800" b="1" spc="-35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sz="2800" b="1" spc="-20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olique</a:t>
            </a:r>
            <a:r>
              <a:rPr lang="fr-FR" sz="2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2800" dirty="0" smtClean="0">
                <a:latin typeface="Arial" pitchFamily="34" charset="0"/>
                <a:cs typeface="Arial" pitchFamily="34" charset="0"/>
              </a:rPr>
              <a:t>mm/Hg</a:t>
            </a:r>
          </a:p>
          <a:p>
            <a:pPr marL="527050" indent="-514350" algn="just">
              <a:lnSpc>
                <a:spcPct val="100000"/>
              </a:lnSpc>
              <a:buFont typeface="+mj-lt"/>
              <a:buAutoNum type="arabicPeriod"/>
            </a:pPr>
            <a:r>
              <a:rPr sz="2800" spc="-25" dirty="0" smtClean="0">
                <a:latin typeface="Arial" pitchFamily="34" charset="0"/>
                <a:cs typeface="Arial" pitchFamily="34" charset="0"/>
              </a:rPr>
              <a:t>O</a:t>
            </a:r>
            <a:r>
              <a:rPr sz="2800" spc="-15" dirty="0" smtClean="0">
                <a:latin typeface="Arial" pitchFamily="34" charset="0"/>
                <a:cs typeface="Arial" pitchFamily="34" charset="0"/>
              </a:rPr>
              <a:t>n</a:t>
            </a:r>
            <a:r>
              <a:rPr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sz="2800" spc="-20" dirty="0">
                <a:latin typeface="Arial" pitchFamily="34" charset="0"/>
                <a:cs typeface="Arial" pitchFamily="34" charset="0"/>
              </a:rPr>
              <a:t>n</a:t>
            </a:r>
            <a:r>
              <a:rPr sz="2800" spc="-15" dirty="0">
                <a:latin typeface="Arial" pitchFamily="34" charset="0"/>
                <a:cs typeface="Arial" pitchFamily="34" charset="0"/>
              </a:rPr>
              <a:t>e</a:t>
            </a:r>
            <a:r>
              <a:rPr sz="2800" spc="5" dirty="0">
                <a:latin typeface="Arial" pitchFamily="34" charset="0"/>
                <a:cs typeface="Arial" pitchFamily="34" charset="0"/>
              </a:rPr>
              <a:t> </a:t>
            </a:r>
            <a:r>
              <a:rPr sz="2800" spc="-20" dirty="0">
                <a:latin typeface="Arial" pitchFamily="34" charset="0"/>
                <a:cs typeface="Arial" pitchFamily="34" charset="0"/>
              </a:rPr>
              <a:t>se</a:t>
            </a:r>
            <a:r>
              <a:rPr sz="2800" spc="-50" dirty="0">
                <a:latin typeface="Arial" pitchFamily="34" charset="0"/>
                <a:cs typeface="Arial" pitchFamily="34" charset="0"/>
              </a:rPr>
              <a:t>n</a:t>
            </a:r>
            <a:r>
              <a:rPr sz="2800" spc="-10" dirty="0">
                <a:latin typeface="Arial" pitchFamily="34" charset="0"/>
                <a:cs typeface="Arial" pitchFamily="34" charset="0"/>
              </a:rPr>
              <a:t>t</a:t>
            </a:r>
            <a:r>
              <a:rPr sz="2800" spc="10" dirty="0">
                <a:latin typeface="Arial" pitchFamily="34" charset="0"/>
                <a:cs typeface="Arial" pitchFamily="34" charset="0"/>
              </a:rPr>
              <a:t> </a:t>
            </a:r>
            <a:r>
              <a:rPr sz="2800" spc="-20" dirty="0">
                <a:latin typeface="Arial" pitchFamily="34" charset="0"/>
                <a:cs typeface="Arial" pitchFamily="34" charset="0"/>
              </a:rPr>
              <a:t>pa</a:t>
            </a:r>
            <a:r>
              <a:rPr sz="2800" spc="-15" dirty="0">
                <a:latin typeface="Arial" pitchFamily="34" charset="0"/>
                <a:cs typeface="Arial" pitchFamily="34" charset="0"/>
              </a:rPr>
              <a:t>s</a:t>
            </a:r>
            <a:r>
              <a:rPr sz="2800" spc="10" dirty="0">
                <a:latin typeface="Arial" pitchFamily="34" charset="0"/>
                <a:cs typeface="Arial" pitchFamily="34" charset="0"/>
              </a:rPr>
              <a:t> </a:t>
            </a:r>
            <a:r>
              <a:rPr sz="2800" spc="-10" dirty="0">
                <a:latin typeface="Arial" pitchFamily="34" charset="0"/>
                <a:cs typeface="Arial" pitchFamily="34" charset="0"/>
              </a:rPr>
              <a:t>l</a:t>
            </a:r>
            <a:r>
              <a:rPr sz="2800" spc="-25" dirty="0">
                <a:latin typeface="Arial" pitchFamily="34" charset="0"/>
                <a:cs typeface="Arial" pitchFamily="34" charset="0"/>
              </a:rPr>
              <a:t>e</a:t>
            </a:r>
            <a:r>
              <a:rPr sz="2800" spc="-15" dirty="0">
                <a:latin typeface="Arial" pitchFamily="34" charset="0"/>
                <a:cs typeface="Arial" pitchFamily="34" charset="0"/>
              </a:rPr>
              <a:t>s</a:t>
            </a:r>
            <a:r>
              <a:rPr sz="2800" spc="10" dirty="0">
                <a:latin typeface="Arial" pitchFamily="34" charset="0"/>
                <a:cs typeface="Arial" pitchFamily="34" charset="0"/>
              </a:rPr>
              <a:t> </a:t>
            </a:r>
            <a:r>
              <a:rPr sz="2800" spc="-60" dirty="0">
                <a:latin typeface="Arial" pitchFamily="34" charset="0"/>
                <a:cs typeface="Arial" pitchFamily="34" charset="0"/>
              </a:rPr>
              <a:t>v</a:t>
            </a:r>
            <a:r>
              <a:rPr sz="2800" spc="-15" dirty="0">
                <a:latin typeface="Arial" pitchFamily="34" charset="0"/>
                <a:cs typeface="Arial" pitchFamily="34" charset="0"/>
              </a:rPr>
              <a:t>ar</a:t>
            </a:r>
            <a:r>
              <a:rPr sz="2800" spc="-20" dirty="0">
                <a:latin typeface="Arial" pitchFamily="34" charset="0"/>
                <a:cs typeface="Arial" pitchFamily="34" charset="0"/>
              </a:rPr>
              <a:t>i</a:t>
            </a:r>
            <a:r>
              <a:rPr sz="2800" spc="-35" dirty="0">
                <a:latin typeface="Arial" pitchFamily="34" charset="0"/>
                <a:cs typeface="Arial" pitchFamily="34" charset="0"/>
              </a:rPr>
              <a:t>a</a:t>
            </a:r>
            <a:r>
              <a:rPr sz="2800" dirty="0">
                <a:latin typeface="Arial" pitchFamily="34" charset="0"/>
                <a:cs typeface="Arial" pitchFamily="34" charset="0"/>
              </a:rPr>
              <a:t>t</a:t>
            </a:r>
            <a:r>
              <a:rPr sz="2800" spc="-10" dirty="0">
                <a:latin typeface="Arial" pitchFamily="34" charset="0"/>
                <a:cs typeface="Arial" pitchFamily="34" charset="0"/>
              </a:rPr>
              <a:t>i</a:t>
            </a:r>
            <a:r>
              <a:rPr sz="2800" spc="-5" dirty="0">
                <a:latin typeface="Arial" pitchFamily="34" charset="0"/>
                <a:cs typeface="Arial" pitchFamily="34" charset="0"/>
              </a:rPr>
              <a:t>on</a:t>
            </a:r>
            <a:r>
              <a:rPr sz="2800" dirty="0">
                <a:latin typeface="Arial" pitchFamily="34" charset="0"/>
                <a:cs typeface="Arial" pitchFamily="34" charset="0"/>
              </a:rPr>
              <a:t>s</a:t>
            </a:r>
            <a:r>
              <a:rPr sz="2800" spc="5" dirty="0">
                <a:latin typeface="Arial" pitchFamily="34" charset="0"/>
                <a:cs typeface="Arial" pitchFamily="34" charset="0"/>
              </a:rPr>
              <a:t> </a:t>
            </a:r>
            <a:r>
              <a:rPr sz="2800" spc="-20" dirty="0">
                <a:latin typeface="Arial" pitchFamily="34" charset="0"/>
                <a:cs typeface="Arial" pitchFamily="34" charset="0"/>
              </a:rPr>
              <a:t>d</a:t>
            </a:r>
            <a:r>
              <a:rPr sz="2800" spc="-15" dirty="0">
                <a:latin typeface="Arial" pitchFamily="34" charset="0"/>
                <a:cs typeface="Arial" pitchFamily="34" charset="0"/>
              </a:rPr>
              <a:t>e</a:t>
            </a:r>
            <a:r>
              <a:rPr sz="2800" dirty="0">
                <a:latin typeface="Arial" pitchFamily="34" charset="0"/>
                <a:cs typeface="Arial" pitchFamily="34" charset="0"/>
              </a:rPr>
              <a:t> </a:t>
            </a:r>
            <a:r>
              <a:rPr sz="2800" spc="-10" dirty="0">
                <a:latin typeface="Arial" pitchFamily="34" charset="0"/>
                <a:cs typeface="Arial" pitchFamily="34" charset="0"/>
              </a:rPr>
              <a:t>l</a:t>
            </a:r>
            <a:r>
              <a:rPr sz="2800" spc="-15" dirty="0">
                <a:latin typeface="Arial" pitchFamily="34" charset="0"/>
                <a:cs typeface="Arial" pitchFamily="34" charset="0"/>
              </a:rPr>
              <a:t>a</a:t>
            </a:r>
            <a:r>
              <a:rPr sz="2800" spc="-5" dirty="0">
                <a:latin typeface="Arial" pitchFamily="34" charset="0"/>
                <a:cs typeface="Arial" pitchFamily="34" charset="0"/>
              </a:rPr>
              <a:t> </a:t>
            </a:r>
            <a:r>
              <a:rPr sz="2800" spc="-20" dirty="0">
                <a:latin typeface="Arial" pitchFamily="34" charset="0"/>
                <a:cs typeface="Arial" pitchFamily="34" charset="0"/>
              </a:rPr>
              <a:t>p</a:t>
            </a:r>
            <a:r>
              <a:rPr sz="2800" spc="-50" dirty="0">
                <a:latin typeface="Arial" pitchFamily="34" charset="0"/>
                <a:cs typeface="Arial" pitchFamily="34" charset="0"/>
              </a:rPr>
              <a:t>r</a:t>
            </a:r>
            <a:r>
              <a:rPr sz="2800" spc="-15" dirty="0">
                <a:latin typeface="Arial" pitchFamily="34" charset="0"/>
                <a:cs typeface="Arial" pitchFamily="34" charset="0"/>
              </a:rPr>
              <a:t>ess</a:t>
            </a:r>
            <a:r>
              <a:rPr sz="2800" spc="-30" dirty="0">
                <a:latin typeface="Arial" pitchFamily="34" charset="0"/>
                <a:cs typeface="Arial" pitchFamily="34" charset="0"/>
              </a:rPr>
              <a:t>i</a:t>
            </a:r>
            <a:r>
              <a:rPr sz="2800" spc="-5" dirty="0">
                <a:latin typeface="Arial" pitchFamily="34" charset="0"/>
                <a:cs typeface="Arial" pitchFamily="34" charset="0"/>
              </a:rPr>
              <a:t>o</a:t>
            </a:r>
            <a:r>
              <a:rPr sz="2800" dirty="0">
                <a:latin typeface="Arial" pitchFamily="34" charset="0"/>
                <a:cs typeface="Arial" pitchFamily="34" charset="0"/>
              </a:rPr>
              <a:t>n</a:t>
            </a:r>
            <a:r>
              <a:rPr sz="2800" spc="30" dirty="0">
                <a:latin typeface="Arial" pitchFamily="34" charset="0"/>
                <a:cs typeface="Arial" pitchFamily="34" charset="0"/>
              </a:rPr>
              <a:t> </a:t>
            </a:r>
            <a:r>
              <a:rPr sz="2800" spc="-15" dirty="0">
                <a:latin typeface="Arial" pitchFamily="34" charset="0"/>
                <a:cs typeface="Arial" pitchFamily="34" charset="0"/>
              </a:rPr>
              <a:t>ar</a:t>
            </a:r>
            <a:r>
              <a:rPr sz="2800" spc="-35" dirty="0">
                <a:latin typeface="Arial" pitchFamily="34" charset="0"/>
                <a:cs typeface="Arial" pitchFamily="34" charset="0"/>
              </a:rPr>
              <a:t>t</a:t>
            </a:r>
            <a:r>
              <a:rPr sz="2800" spc="-15" dirty="0">
                <a:latin typeface="Arial" pitchFamily="34" charset="0"/>
                <a:cs typeface="Arial" pitchFamily="34" charset="0"/>
              </a:rPr>
              <a:t>ér</a:t>
            </a:r>
            <a:r>
              <a:rPr sz="2800" spc="-25" dirty="0">
                <a:latin typeface="Arial" pitchFamily="34" charset="0"/>
                <a:cs typeface="Arial" pitchFamily="34" charset="0"/>
              </a:rPr>
              <a:t>i</a:t>
            </a:r>
            <a:r>
              <a:rPr sz="2800" spc="-15" dirty="0">
                <a:latin typeface="Arial" pitchFamily="34" charset="0"/>
                <a:cs typeface="Arial" pitchFamily="34" charset="0"/>
              </a:rPr>
              <a:t>e</a:t>
            </a:r>
            <a:r>
              <a:rPr sz="2800" spc="-20" dirty="0">
                <a:latin typeface="Arial" pitchFamily="34" charset="0"/>
                <a:cs typeface="Arial" pitchFamily="34" charset="0"/>
              </a:rPr>
              <a:t>l</a:t>
            </a:r>
            <a:r>
              <a:rPr sz="2800" spc="-10" dirty="0">
                <a:latin typeface="Arial" pitchFamily="34" charset="0"/>
                <a:cs typeface="Arial" pitchFamily="34" charset="0"/>
              </a:rPr>
              <a:t>l</a:t>
            </a:r>
            <a:r>
              <a:rPr sz="2800" spc="-25" dirty="0">
                <a:latin typeface="Arial" pitchFamily="34" charset="0"/>
                <a:cs typeface="Arial" pitchFamily="34" charset="0"/>
              </a:rPr>
              <a:t>e</a:t>
            </a:r>
            <a:r>
              <a:rPr sz="28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4" name="Image 3" descr="636488483587935471-ThinkstockPhotos-51625774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24200" y="4114800"/>
            <a:ext cx="5080000" cy="2667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04800" y="304800"/>
            <a:ext cx="8610599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fr-FR" sz="3600" b="1" dirty="0" smtClean="0">
                <a:latin typeface="Arial" pitchFamily="34" charset="0"/>
                <a:cs typeface="Arial" pitchFamily="34" charset="0"/>
              </a:rPr>
              <a:t>HTA secondaire d’origine mécanique.</a:t>
            </a:r>
            <a:endParaRPr lang="fr-FR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Image 4" descr="Coarctation_aort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2000" y="1143000"/>
            <a:ext cx="7620000" cy="5461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oarct_ao_sim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257" y="1600200"/>
            <a:ext cx="9083621" cy="3581400"/>
          </a:xfrm>
          <a:prstGeom prst="rect">
            <a:avLst/>
          </a:prstGeom>
        </p:spPr>
      </p:pic>
      <p:sp>
        <p:nvSpPr>
          <p:cNvPr id="5" name="object 2"/>
          <p:cNvSpPr txBox="1"/>
          <p:nvPr/>
        </p:nvSpPr>
        <p:spPr>
          <a:xfrm>
            <a:off x="304800" y="436602"/>
            <a:ext cx="8610599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fr-FR" sz="3600" b="1" dirty="0" smtClean="0">
                <a:latin typeface="Arial" pitchFamily="34" charset="0"/>
                <a:cs typeface="Arial" pitchFamily="34" charset="0"/>
              </a:rPr>
              <a:t>HTA secondaire d’origine mécanique.</a:t>
            </a:r>
            <a:endParaRPr lang="fr-FR" sz="3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ARDIO-HTA-2-1200x800_c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2900" y="1244600"/>
            <a:ext cx="8420100" cy="5613400"/>
          </a:xfrm>
          <a:prstGeom prst="rect">
            <a:avLst/>
          </a:prstGeom>
        </p:spPr>
      </p:pic>
      <p:sp>
        <p:nvSpPr>
          <p:cNvPr id="3" name="object 2"/>
          <p:cNvSpPr txBox="1">
            <a:spLocks noGrp="1"/>
          </p:cNvSpPr>
          <p:nvPr>
            <p:ph type="title"/>
          </p:nvPr>
        </p:nvSpPr>
        <p:spPr>
          <a:xfrm>
            <a:off x="76200" y="76200"/>
            <a:ext cx="8915400" cy="987424"/>
          </a:xfrm>
          <a:prstGeom prst="rect">
            <a:avLst/>
          </a:prstGeom>
        </p:spPr>
        <p:txBody>
          <a:bodyPr vert="horz" wrap="square" lIns="0" tIns="429234" rIns="0" bIns="0" rtlCol="0">
            <a:spAutoFit/>
          </a:bodyPr>
          <a:lstStyle/>
          <a:p>
            <a:pPr marL="325120" algn="ctr">
              <a:lnSpc>
                <a:spcPct val="100000"/>
              </a:lnSpc>
            </a:pPr>
            <a:r>
              <a:rPr lang="fr-FR" sz="3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Les complications de l’HTA.</a:t>
            </a:r>
            <a:endParaRPr lang="fr-FR" sz="3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hypertension_risqu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489710"/>
            <a:ext cx="9144000" cy="5292090"/>
          </a:xfrm>
          <a:prstGeom prst="rect">
            <a:avLst/>
          </a:prstGeom>
        </p:spPr>
      </p:pic>
      <p:sp>
        <p:nvSpPr>
          <p:cNvPr id="5" name="object 2"/>
          <p:cNvSpPr txBox="1">
            <a:spLocks noGrp="1"/>
          </p:cNvSpPr>
          <p:nvPr>
            <p:ph type="title"/>
          </p:nvPr>
        </p:nvSpPr>
        <p:spPr>
          <a:xfrm>
            <a:off x="76200" y="76200"/>
            <a:ext cx="8915400" cy="1048979"/>
          </a:xfrm>
          <a:prstGeom prst="rect">
            <a:avLst/>
          </a:prstGeom>
        </p:spPr>
        <p:txBody>
          <a:bodyPr vert="horz" wrap="square" lIns="0" tIns="429234" rIns="0" bIns="0" rtlCol="0">
            <a:spAutoFit/>
          </a:bodyPr>
          <a:lstStyle/>
          <a:p>
            <a:pPr marL="325120" algn="ctr">
              <a:lnSpc>
                <a:spcPct val="100000"/>
              </a:lnSpc>
            </a:pPr>
            <a:r>
              <a:rPr lang="fr-FR" sz="4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L’HTA facteur de risque.</a:t>
            </a:r>
            <a:endParaRPr lang="fr-FR" sz="4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84098" y="215544"/>
            <a:ext cx="7975803" cy="1015663"/>
          </a:xfrm>
        </p:spPr>
        <p:txBody>
          <a:bodyPr/>
          <a:lstStyle/>
          <a:p>
            <a:pPr algn="ctr"/>
            <a:r>
              <a:rPr lang="fr-FR" sz="6600" dirty="0" smtClean="0">
                <a:solidFill>
                  <a:schemeClr val="tx1"/>
                </a:solidFill>
              </a:rPr>
              <a:t>Conclusion.</a:t>
            </a:r>
            <a:endParaRPr lang="fr-FR" sz="6600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2400" y="1723072"/>
            <a:ext cx="8839200" cy="452431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fr-FR" sz="3200" dirty="0" smtClean="0"/>
              <a:t>La physiopathologie de l’HTA est encore mal élucidée.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fr-FR" sz="3200" dirty="0" smtClean="0"/>
              <a:t>L’étude des interactions gènes environnement permettra dans le futur d’en mieux connaître les mécanismes.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fr-FR" sz="3200" dirty="0" smtClean="0"/>
              <a:t>Il est peu probable que l’ensemble des mécanismes physiopathologiques initiaux de l’HTA puisse être complètement connus avant longtemps.</a:t>
            </a:r>
            <a:endParaRPr lang="fr-F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4400" y="4584174"/>
            <a:ext cx="7494905" cy="189282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6235" algn="l"/>
              </a:tabLst>
            </a:pPr>
            <a:r>
              <a:rPr sz="3600" spc="-285" dirty="0" smtClean="0">
                <a:latin typeface="Calibri"/>
                <a:cs typeface="Calibri"/>
              </a:rPr>
              <a:t>P</a:t>
            </a:r>
            <a:r>
              <a:rPr sz="3600" spc="-30" dirty="0" smtClean="0">
                <a:latin typeface="Calibri"/>
                <a:cs typeface="Calibri"/>
              </a:rPr>
              <a:t>A</a:t>
            </a:r>
            <a:r>
              <a:rPr sz="3600" spc="-5" dirty="0" smtClean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=</a:t>
            </a:r>
            <a:r>
              <a:rPr sz="3600" spc="-5" dirty="0">
                <a:latin typeface="Calibri"/>
                <a:cs typeface="Calibri"/>
              </a:rPr>
              <a:t> p</a:t>
            </a:r>
            <a:r>
              <a:rPr sz="3600" spc="-40" dirty="0">
                <a:latin typeface="Calibri"/>
                <a:cs typeface="Calibri"/>
              </a:rPr>
              <a:t>r</a:t>
            </a:r>
            <a:r>
              <a:rPr sz="3600" spc="-20" dirty="0">
                <a:latin typeface="Calibri"/>
                <a:cs typeface="Calibri"/>
              </a:rPr>
              <a:t>es</a:t>
            </a:r>
            <a:r>
              <a:rPr sz="3600" spc="-30" dirty="0">
                <a:latin typeface="Calibri"/>
                <a:cs typeface="Calibri"/>
              </a:rPr>
              <a:t>s</a:t>
            </a:r>
            <a:r>
              <a:rPr sz="3600" dirty="0">
                <a:latin typeface="Calibri"/>
                <a:cs typeface="Calibri"/>
              </a:rPr>
              <a:t>ion</a:t>
            </a:r>
            <a:r>
              <a:rPr sz="3600" spc="-10" dirty="0">
                <a:latin typeface="Calibri"/>
                <a:cs typeface="Calibri"/>
              </a:rPr>
              <a:t> </a:t>
            </a:r>
            <a:r>
              <a:rPr sz="3600" spc="-15" dirty="0">
                <a:latin typeface="Calibri"/>
                <a:cs typeface="Calibri"/>
              </a:rPr>
              <a:t>ar</a:t>
            </a:r>
            <a:r>
              <a:rPr sz="3600" spc="-55" dirty="0">
                <a:latin typeface="Calibri"/>
                <a:cs typeface="Calibri"/>
              </a:rPr>
              <a:t>t</a:t>
            </a:r>
            <a:r>
              <a:rPr sz="3600" spc="-15" dirty="0">
                <a:latin typeface="Calibri"/>
                <a:cs typeface="Calibri"/>
              </a:rPr>
              <a:t>érielle</a:t>
            </a:r>
            <a:r>
              <a:rPr sz="3600" spc="-6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m</a:t>
            </a:r>
            <a:r>
              <a:rPr sz="3600" spc="-25" dirty="0">
                <a:latin typeface="Calibri"/>
                <a:cs typeface="Calibri"/>
              </a:rPr>
              <a:t>o</a:t>
            </a:r>
            <a:r>
              <a:rPr sz="3600" spc="-70" dirty="0">
                <a:latin typeface="Calibri"/>
                <a:cs typeface="Calibri"/>
              </a:rPr>
              <a:t>y</a:t>
            </a:r>
            <a:r>
              <a:rPr sz="3600" dirty="0">
                <a:latin typeface="Calibri"/>
                <a:cs typeface="Calibri"/>
              </a:rPr>
              <a:t>enne.</a:t>
            </a:r>
          </a:p>
          <a:p>
            <a:pPr marL="355600" indent="-342900">
              <a:lnSpc>
                <a:spcPct val="100000"/>
              </a:lnSpc>
              <a:spcBef>
                <a:spcPts val="865"/>
              </a:spcBef>
              <a:buFont typeface="Arial"/>
              <a:buChar char="•"/>
              <a:tabLst>
                <a:tab pos="356235" algn="l"/>
              </a:tabLst>
            </a:pPr>
            <a:r>
              <a:rPr sz="3600" spc="-5" dirty="0">
                <a:latin typeface="Calibri"/>
                <a:cs typeface="Calibri"/>
              </a:rPr>
              <a:t>D</a:t>
            </a:r>
            <a:r>
              <a:rPr sz="3600" dirty="0">
                <a:latin typeface="Calibri"/>
                <a:cs typeface="Calibri"/>
              </a:rPr>
              <a:t>C =</a:t>
            </a:r>
            <a:r>
              <a:rPr sz="3600" spc="-5" dirty="0">
                <a:latin typeface="Calibri"/>
                <a:cs typeface="Calibri"/>
              </a:rPr>
              <a:t> débi</a:t>
            </a:r>
            <a:r>
              <a:rPr sz="3600" dirty="0">
                <a:latin typeface="Calibri"/>
                <a:cs typeface="Calibri"/>
              </a:rPr>
              <a:t>t</a:t>
            </a:r>
            <a:r>
              <a:rPr sz="3600" spc="-15" dirty="0">
                <a:latin typeface="Calibri"/>
                <a:cs typeface="Calibri"/>
              </a:rPr>
              <a:t> </a:t>
            </a:r>
            <a:r>
              <a:rPr sz="3600" spc="-45" dirty="0">
                <a:latin typeface="Calibri"/>
                <a:cs typeface="Calibri"/>
              </a:rPr>
              <a:t>c</a:t>
            </a:r>
            <a:r>
              <a:rPr sz="3600" spc="-20" dirty="0">
                <a:latin typeface="Calibri"/>
                <a:cs typeface="Calibri"/>
              </a:rPr>
              <a:t>a</a:t>
            </a:r>
            <a:r>
              <a:rPr sz="3600" spc="-55" dirty="0">
                <a:latin typeface="Calibri"/>
                <a:cs typeface="Calibri"/>
              </a:rPr>
              <a:t>r</a:t>
            </a:r>
            <a:r>
              <a:rPr sz="3600" spc="-5" dirty="0">
                <a:latin typeface="Calibri"/>
                <a:cs typeface="Calibri"/>
              </a:rPr>
              <a:t>dia</a:t>
            </a:r>
            <a:r>
              <a:rPr sz="3600" spc="10" dirty="0">
                <a:latin typeface="Calibri"/>
                <a:cs typeface="Calibri"/>
              </a:rPr>
              <a:t>q</a:t>
            </a:r>
            <a:r>
              <a:rPr sz="3600" spc="-25" dirty="0">
                <a:latin typeface="Calibri"/>
                <a:cs typeface="Calibri"/>
              </a:rPr>
              <a:t>u</a:t>
            </a:r>
            <a:r>
              <a:rPr sz="3600" spc="-30" dirty="0">
                <a:latin typeface="Calibri"/>
                <a:cs typeface="Calibri"/>
              </a:rPr>
              <a:t>e</a:t>
            </a:r>
            <a:r>
              <a:rPr sz="3600" dirty="0">
                <a:latin typeface="Calibri"/>
                <a:cs typeface="Calibri"/>
              </a:rPr>
              <a:t>.</a:t>
            </a:r>
          </a:p>
          <a:p>
            <a:pPr marL="355600" indent="-342900">
              <a:lnSpc>
                <a:spcPct val="100000"/>
              </a:lnSpc>
              <a:spcBef>
                <a:spcPts val="860"/>
              </a:spcBef>
              <a:buFont typeface="Arial"/>
              <a:buChar char="•"/>
              <a:tabLst>
                <a:tab pos="356235" algn="l"/>
              </a:tabLst>
            </a:pPr>
            <a:r>
              <a:rPr sz="3600" spc="-20" dirty="0">
                <a:latin typeface="Calibri"/>
                <a:cs typeface="Calibri"/>
              </a:rPr>
              <a:t>R</a:t>
            </a:r>
            <a:r>
              <a:rPr sz="3600" spc="-30" dirty="0">
                <a:latin typeface="Calibri"/>
                <a:cs typeface="Calibri"/>
              </a:rPr>
              <a:t>P</a:t>
            </a:r>
            <a:r>
              <a:rPr sz="3600" dirty="0">
                <a:latin typeface="Calibri"/>
                <a:cs typeface="Calibri"/>
              </a:rPr>
              <a:t>T</a:t>
            </a:r>
            <a:r>
              <a:rPr sz="3600" spc="-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=</a:t>
            </a:r>
            <a:r>
              <a:rPr sz="3600" spc="-15" dirty="0">
                <a:latin typeface="Calibri"/>
                <a:cs typeface="Calibri"/>
              </a:rPr>
              <a:t> </a:t>
            </a:r>
            <a:r>
              <a:rPr sz="3600" spc="-60" dirty="0">
                <a:latin typeface="Calibri"/>
                <a:cs typeface="Calibri"/>
              </a:rPr>
              <a:t>r</a:t>
            </a:r>
            <a:r>
              <a:rPr sz="3600" dirty="0">
                <a:latin typeface="Calibri"/>
                <a:cs typeface="Calibri"/>
              </a:rPr>
              <a:t>ési</a:t>
            </a:r>
            <a:r>
              <a:rPr sz="3600" spc="-50" dirty="0">
                <a:latin typeface="Calibri"/>
                <a:cs typeface="Calibri"/>
              </a:rPr>
              <a:t>s</a:t>
            </a:r>
            <a:r>
              <a:rPr sz="3600" spc="-70" dirty="0">
                <a:latin typeface="Calibri"/>
                <a:cs typeface="Calibri"/>
              </a:rPr>
              <a:t>t</a:t>
            </a:r>
            <a:r>
              <a:rPr sz="3600" dirty="0">
                <a:latin typeface="Calibri"/>
                <a:cs typeface="Calibri"/>
              </a:rPr>
              <a:t>an</a:t>
            </a:r>
            <a:r>
              <a:rPr sz="3600" spc="5" dirty="0">
                <a:latin typeface="Calibri"/>
                <a:cs typeface="Calibri"/>
              </a:rPr>
              <a:t>c</a:t>
            </a:r>
            <a:r>
              <a:rPr sz="3600" spc="-20" dirty="0">
                <a:latin typeface="Calibri"/>
                <a:cs typeface="Calibri"/>
              </a:rPr>
              <a:t>e</a:t>
            </a:r>
            <a:r>
              <a:rPr sz="3600" spc="-15" dirty="0">
                <a:latin typeface="Calibri"/>
                <a:cs typeface="Calibri"/>
              </a:rPr>
              <a:t> </a:t>
            </a:r>
            <a:r>
              <a:rPr sz="3600" spc="-5" dirty="0">
                <a:latin typeface="Calibri"/>
                <a:cs typeface="Calibri"/>
              </a:rPr>
              <a:t>péri</a:t>
            </a:r>
            <a:r>
              <a:rPr sz="3600" spc="10" dirty="0">
                <a:latin typeface="Calibri"/>
                <a:cs typeface="Calibri"/>
              </a:rPr>
              <a:t>p</a:t>
            </a:r>
            <a:r>
              <a:rPr sz="3600" spc="-25" dirty="0">
                <a:latin typeface="Calibri"/>
                <a:cs typeface="Calibri"/>
              </a:rPr>
              <a:t>h</a:t>
            </a:r>
            <a:r>
              <a:rPr sz="3600" spc="-30" dirty="0">
                <a:latin typeface="Calibri"/>
                <a:cs typeface="Calibri"/>
              </a:rPr>
              <a:t>é</a:t>
            </a:r>
            <a:r>
              <a:rPr sz="3600" dirty="0">
                <a:latin typeface="Calibri"/>
                <a:cs typeface="Calibri"/>
              </a:rPr>
              <a:t>rique</a:t>
            </a:r>
            <a:r>
              <a:rPr sz="3600" spc="-55" dirty="0">
                <a:latin typeface="Calibri"/>
                <a:cs typeface="Calibri"/>
              </a:rPr>
              <a:t> </a:t>
            </a:r>
            <a:r>
              <a:rPr sz="3600" spc="-60" dirty="0" smtClean="0">
                <a:latin typeface="Calibri"/>
                <a:cs typeface="Calibri"/>
              </a:rPr>
              <a:t>t</a:t>
            </a:r>
            <a:r>
              <a:rPr sz="3600" spc="-5" dirty="0" smtClean="0">
                <a:latin typeface="Calibri"/>
                <a:cs typeface="Calibri"/>
              </a:rPr>
              <a:t>o</a:t>
            </a:r>
            <a:r>
              <a:rPr sz="3600" spc="-55" dirty="0" smtClean="0">
                <a:latin typeface="Calibri"/>
                <a:cs typeface="Calibri"/>
              </a:rPr>
              <a:t>t</a:t>
            </a:r>
            <a:r>
              <a:rPr sz="3600" dirty="0" smtClean="0">
                <a:latin typeface="Calibri"/>
                <a:cs typeface="Calibri"/>
              </a:rPr>
              <a:t>ale</a:t>
            </a:r>
            <a:r>
              <a:rPr lang="fr-FR" sz="3600" dirty="0" smtClean="0">
                <a:latin typeface="Calibri"/>
                <a:cs typeface="Calibri"/>
              </a:rPr>
              <a:t>.</a:t>
            </a:r>
            <a:endParaRPr sz="3600" dirty="0">
              <a:latin typeface="Calibri"/>
              <a:cs typeface="Calibri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1044986" y="228600"/>
            <a:ext cx="701538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3600" b="1" spc="-20" dirty="0" smtClean="0">
                <a:latin typeface="Arial" pitchFamily="34" charset="0"/>
                <a:cs typeface="Arial" pitchFamily="34" charset="0"/>
              </a:rPr>
              <a:t>l</a:t>
            </a:r>
            <a:r>
              <a:rPr lang="fr-FR" sz="3600" b="1" spc="-60" dirty="0" smtClean="0">
                <a:latin typeface="Arial" pitchFamily="34" charset="0"/>
                <a:cs typeface="Arial" pitchFamily="34" charset="0"/>
              </a:rPr>
              <a:t>e</a:t>
            </a:r>
            <a:r>
              <a:rPr lang="fr-FR" sz="3600" b="1" dirty="0" smtClean="0">
                <a:latin typeface="Arial" pitchFamily="34" charset="0"/>
                <a:cs typeface="Arial" pitchFamily="34" charset="0"/>
              </a:rPr>
              <a:t>s</a:t>
            </a:r>
            <a:r>
              <a:rPr lang="fr-FR" sz="3600" b="1" spc="-5" dirty="0" smtClean="0">
                <a:latin typeface="Arial" pitchFamily="34" charset="0"/>
                <a:cs typeface="Arial" pitchFamily="34" charset="0"/>
              </a:rPr>
              <a:t> déterminants</a:t>
            </a:r>
            <a:r>
              <a:rPr lang="fr-FR" sz="3600" b="1" spc="3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fr-FR" sz="3600" b="1" spc="-35" dirty="0" smtClean="0">
                <a:latin typeface="Arial" pitchFamily="34" charset="0"/>
                <a:cs typeface="Arial" pitchFamily="34" charset="0"/>
              </a:rPr>
              <a:t>m</a:t>
            </a:r>
            <a:r>
              <a:rPr lang="fr-FR" sz="3600" b="1" spc="15" dirty="0" smtClean="0">
                <a:latin typeface="Arial" pitchFamily="34" charset="0"/>
                <a:cs typeface="Arial" pitchFamily="34" charset="0"/>
              </a:rPr>
              <a:t>a</a:t>
            </a:r>
            <a:r>
              <a:rPr lang="fr-FR" sz="3600" b="1" spc="-25" dirty="0" smtClean="0">
                <a:latin typeface="Arial" pitchFamily="34" charset="0"/>
                <a:cs typeface="Arial" pitchFamily="34" charset="0"/>
              </a:rPr>
              <a:t>jeu</a:t>
            </a:r>
            <a:r>
              <a:rPr lang="fr-FR" sz="3600" b="1" spc="-70" dirty="0" smtClean="0">
                <a:latin typeface="Arial" pitchFamily="34" charset="0"/>
                <a:cs typeface="Arial" pitchFamily="34" charset="0"/>
              </a:rPr>
              <a:t>r</a:t>
            </a:r>
            <a:r>
              <a:rPr lang="fr-FR" sz="3600" b="1" dirty="0" smtClean="0">
                <a:latin typeface="Arial" pitchFamily="34" charset="0"/>
                <a:cs typeface="Arial" pitchFamily="34" charset="0"/>
              </a:rPr>
              <a:t>s</a:t>
            </a:r>
            <a:r>
              <a:rPr lang="fr-FR" sz="3600" b="1" spc="-5" dirty="0" smtClean="0">
                <a:latin typeface="Arial" pitchFamily="34" charset="0"/>
                <a:cs typeface="Arial" pitchFamily="34" charset="0"/>
              </a:rPr>
              <a:t> d</a:t>
            </a:r>
            <a:r>
              <a:rPr lang="fr-FR" sz="3600" b="1" dirty="0" smtClean="0">
                <a:latin typeface="Arial" pitchFamily="34" charset="0"/>
                <a:cs typeface="Arial" pitchFamily="34" charset="0"/>
              </a:rPr>
              <a:t>e </a:t>
            </a:r>
            <a:r>
              <a:rPr lang="fr-FR" sz="3600" b="1" spc="-20" dirty="0" smtClean="0">
                <a:latin typeface="Arial" pitchFamily="34" charset="0"/>
                <a:cs typeface="Arial" pitchFamily="34" charset="0"/>
              </a:rPr>
              <a:t>la</a:t>
            </a:r>
            <a:r>
              <a:rPr lang="fr-FR" sz="3600" b="1" spc="-1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fr-FR" sz="3600" b="1" spc="-5" dirty="0" smtClean="0">
                <a:latin typeface="Arial" pitchFamily="34" charset="0"/>
                <a:cs typeface="Arial" pitchFamily="34" charset="0"/>
              </a:rPr>
              <a:t>tensi</a:t>
            </a:r>
            <a:r>
              <a:rPr lang="fr-FR" sz="3600" b="1" spc="10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fr-FR" sz="3600" b="1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fr-FR" sz="3600" b="1" spc="-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fr-FR" sz="3600" b="1" spc="-25" dirty="0" smtClean="0">
                <a:latin typeface="Arial" pitchFamily="34" charset="0"/>
                <a:cs typeface="Arial" pitchFamily="34" charset="0"/>
              </a:rPr>
              <a:t>artérielle.</a:t>
            </a:r>
            <a:endParaRPr lang="fr-FR" dirty="0"/>
          </a:p>
        </p:txBody>
      </p:sp>
      <p:sp>
        <p:nvSpPr>
          <p:cNvPr id="7" name="Rectangle 6"/>
          <p:cNvSpPr/>
          <p:nvPr/>
        </p:nvSpPr>
        <p:spPr>
          <a:xfrm>
            <a:off x="1121179" y="2164140"/>
            <a:ext cx="7108421" cy="156966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fr-FR" sz="9600" b="1" spc="-310" dirty="0" smtClean="0">
                <a:solidFill>
                  <a:srgbClr val="FF0000"/>
                </a:solidFill>
                <a:cs typeface="Calibri"/>
              </a:rPr>
              <a:t>P</a:t>
            </a:r>
            <a:r>
              <a:rPr lang="fr-FR" sz="9600" b="1" spc="-30" dirty="0" smtClean="0">
                <a:solidFill>
                  <a:srgbClr val="FF0000"/>
                </a:solidFill>
                <a:cs typeface="Calibri"/>
              </a:rPr>
              <a:t>A </a:t>
            </a:r>
            <a:r>
              <a:rPr lang="fr-FR" sz="9600" b="1" spc="-20" dirty="0" smtClean="0">
                <a:solidFill>
                  <a:srgbClr val="FF0000"/>
                </a:solidFill>
                <a:cs typeface="Calibri"/>
              </a:rPr>
              <a:t>=</a:t>
            </a:r>
            <a:r>
              <a:rPr lang="fr-FR" sz="9600" b="1" spc="5" dirty="0" smtClean="0">
                <a:solidFill>
                  <a:srgbClr val="FF0000"/>
                </a:solidFill>
                <a:cs typeface="Calibri"/>
              </a:rPr>
              <a:t> </a:t>
            </a:r>
            <a:r>
              <a:rPr lang="fr-FR" sz="9600" b="1" spc="-35" dirty="0" smtClean="0">
                <a:solidFill>
                  <a:srgbClr val="FF0000"/>
                </a:solidFill>
                <a:cs typeface="Calibri"/>
              </a:rPr>
              <a:t>D</a:t>
            </a:r>
            <a:r>
              <a:rPr lang="fr-FR" sz="9600" b="1" spc="-25" dirty="0" smtClean="0">
                <a:solidFill>
                  <a:srgbClr val="FF0000"/>
                </a:solidFill>
                <a:cs typeface="Calibri"/>
              </a:rPr>
              <a:t>C</a:t>
            </a:r>
            <a:r>
              <a:rPr lang="fr-FR" sz="9600" b="1" spc="-5" dirty="0" smtClean="0">
                <a:solidFill>
                  <a:srgbClr val="FF0000"/>
                </a:solidFill>
                <a:cs typeface="Calibri"/>
              </a:rPr>
              <a:t> </a:t>
            </a:r>
            <a:r>
              <a:rPr lang="fr-FR" sz="9600" b="1" dirty="0" smtClean="0">
                <a:solidFill>
                  <a:srgbClr val="FF0000"/>
                </a:solidFill>
                <a:cs typeface="Calibri"/>
              </a:rPr>
              <a:t>x</a:t>
            </a:r>
            <a:r>
              <a:rPr lang="fr-FR" sz="9600" b="1" spc="-5" dirty="0" smtClean="0">
                <a:solidFill>
                  <a:srgbClr val="FF0000"/>
                </a:solidFill>
                <a:cs typeface="Calibri"/>
              </a:rPr>
              <a:t> </a:t>
            </a:r>
            <a:r>
              <a:rPr lang="fr-FR" sz="9600" b="1" spc="-40" dirty="0" smtClean="0">
                <a:solidFill>
                  <a:srgbClr val="FF0000"/>
                </a:solidFill>
                <a:cs typeface="Calibri"/>
              </a:rPr>
              <a:t>RP</a:t>
            </a:r>
            <a:r>
              <a:rPr lang="fr-FR" sz="9600" b="1" spc="-20" dirty="0" smtClean="0">
                <a:solidFill>
                  <a:srgbClr val="FF0000"/>
                </a:solidFill>
                <a:cs typeface="Calibri"/>
              </a:rPr>
              <a:t>T</a:t>
            </a:r>
            <a:endParaRPr lang="fr-FR" sz="9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slide_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01475" y="444000"/>
            <a:ext cx="7404325" cy="1080000"/>
          </a:xfrm>
          <a:prstGeom prst="rect">
            <a:avLst/>
          </a:prstGeom>
        </p:spPr>
      </p:pic>
      <p:pic>
        <p:nvPicPr>
          <p:cNvPr id="3" name="Image 2" descr="ob_75c770_debit-cardiaqu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3400" y="1676400"/>
            <a:ext cx="8190481" cy="5105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4914" rIns="0" bIns="0" rtlCol="0">
            <a:spAutoFit/>
          </a:bodyPr>
          <a:lstStyle/>
          <a:p>
            <a:pPr marL="1618615" marR="5080" indent="-1472565">
              <a:lnSpc>
                <a:spcPct val="100000"/>
              </a:lnSpc>
            </a:pPr>
            <a:r>
              <a:rPr lang="fr-FR" sz="3600" spc="-2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</a:t>
            </a:r>
            <a:r>
              <a:rPr lang="fr-FR" sz="3600" spc="-6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</a:t>
            </a:r>
            <a:r>
              <a:rPr lang="fr-FR" sz="3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fr-FR" sz="3600" spc="-5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3600" spc="-35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fr-FR" sz="3600" spc="-95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é</a:t>
            </a:r>
            <a:r>
              <a:rPr lang="fr-FR" sz="3600" spc="-2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cani</a:t>
            </a:r>
            <a:r>
              <a:rPr lang="fr-FR" sz="3600" spc="-15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fr-FR" sz="3600" spc="-35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fr-FR" sz="3600" spc="-65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</a:t>
            </a:r>
            <a:r>
              <a:rPr lang="fr-FR" sz="3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fr-FR" sz="3600" spc="-5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d</a:t>
            </a:r>
            <a:r>
              <a:rPr lang="fr-FR" sz="3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 </a:t>
            </a:r>
            <a:r>
              <a:rPr lang="fr-FR" sz="3600" spc="-2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la</a:t>
            </a:r>
            <a:r>
              <a:rPr lang="fr-FR" sz="3600" spc="5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3600" spc="-25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</a:t>
            </a:r>
            <a:r>
              <a:rPr lang="fr-FR" sz="3600" spc="-85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é</a:t>
            </a:r>
            <a:r>
              <a:rPr lang="fr-FR" sz="3600" spc="-3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gul</a:t>
            </a:r>
            <a:r>
              <a:rPr lang="fr-FR" sz="3600" spc="-31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fr-FR" sz="3600" spc="-5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ti</a:t>
            </a:r>
            <a:r>
              <a:rPr lang="fr-FR" sz="3600" spc="5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fr-FR" sz="3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fr-FR" sz="3600" spc="-5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de </a:t>
            </a:r>
            <a:r>
              <a:rPr lang="fr-FR" sz="3600" spc="-2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la</a:t>
            </a:r>
            <a:r>
              <a:rPr lang="fr-FR" sz="3600" spc="-5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3600" spc="1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</a:t>
            </a:r>
            <a:r>
              <a:rPr lang="fr-FR" sz="3600" spc="-25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</a:t>
            </a:r>
            <a:r>
              <a:rPr lang="fr-FR" sz="3600" spc="-6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</a:t>
            </a:r>
            <a:r>
              <a:rPr lang="fr-FR" sz="3600" spc="-5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fr-FR" sz="3600" spc="5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fr-FR" sz="3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ion</a:t>
            </a:r>
            <a:r>
              <a:rPr lang="fr-FR" sz="3600" spc="-15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3600" spc="-25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fr-FR" sz="3600" spc="-9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</a:t>
            </a:r>
            <a:r>
              <a:rPr lang="fr-FR" sz="3600" spc="-25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térielle.</a:t>
            </a:r>
            <a:endParaRPr lang="fr-FR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2270347"/>
            <a:ext cx="8074660" cy="35086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 algn="just">
              <a:lnSpc>
                <a:spcPct val="100000"/>
              </a:lnSpc>
              <a:buFont typeface="Arial"/>
              <a:buChar char="•"/>
              <a:tabLst>
                <a:tab pos="356235" algn="l"/>
              </a:tabLst>
            </a:pPr>
            <a:r>
              <a:rPr sz="4800" spc="-5" dirty="0">
                <a:latin typeface="Calibri"/>
                <a:cs typeface="Calibri"/>
              </a:rPr>
              <a:t>L</a:t>
            </a:r>
            <a:r>
              <a:rPr sz="4800" dirty="0">
                <a:latin typeface="Calibri"/>
                <a:cs typeface="Calibri"/>
              </a:rPr>
              <a:t>a </a:t>
            </a:r>
            <a:r>
              <a:rPr sz="4800" spc="-35" dirty="0">
                <a:latin typeface="Calibri"/>
                <a:cs typeface="Calibri"/>
              </a:rPr>
              <a:t>r</a:t>
            </a:r>
            <a:r>
              <a:rPr sz="4800" dirty="0">
                <a:latin typeface="Calibri"/>
                <a:cs typeface="Calibri"/>
              </a:rPr>
              <a:t>égul</a:t>
            </a:r>
            <a:r>
              <a:rPr sz="4800" spc="-30" dirty="0">
                <a:latin typeface="Calibri"/>
                <a:cs typeface="Calibri"/>
              </a:rPr>
              <a:t>a</a:t>
            </a:r>
            <a:r>
              <a:rPr sz="4800" dirty="0">
                <a:latin typeface="Calibri"/>
                <a:cs typeface="Calibri"/>
              </a:rPr>
              <a:t>t</a:t>
            </a:r>
            <a:r>
              <a:rPr sz="4800" spc="-10" dirty="0">
                <a:latin typeface="Calibri"/>
                <a:cs typeface="Calibri"/>
              </a:rPr>
              <a:t>i</a:t>
            </a:r>
            <a:r>
              <a:rPr sz="4800" spc="-5" dirty="0">
                <a:latin typeface="Calibri"/>
                <a:cs typeface="Calibri"/>
              </a:rPr>
              <a:t>o</a:t>
            </a:r>
            <a:r>
              <a:rPr sz="4800" dirty="0">
                <a:latin typeface="Calibri"/>
                <a:cs typeface="Calibri"/>
              </a:rPr>
              <a:t>n </a:t>
            </a:r>
            <a:r>
              <a:rPr sz="4800" spc="-5" dirty="0">
                <a:latin typeface="Calibri"/>
                <a:cs typeface="Calibri"/>
              </a:rPr>
              <a:t>d</a:t>
            </a:r>
            <a:r>
              <a:rPr sz="4800" dirty="0">
                <a:latin typeface="Calibri"/>
                <a:cs typeface="Calibri"/>
              </a:rPr>
              <a:t>e la</a:t>
            </a:r>
            <a:r>
              <a:rPr sz="4800" spc="-5" dirty="0">
                <a:latin typeface="Calibri"/>
                <a:cs typeface="Calibri"/>
              </a:rPr>
              <a:t> </a:t>
            </a:r>
            <a:r>
              <a:rPr sz="4800" spc="-245" dirty="0">
                <a:latin typeface="Calibri"/>
                <a:cs typeface="Calibri"/>
              </a:rPr>
              <a:t>T</a:t>
            </a:r>
            <a:r>
              <a:rPr sz="4800" dirty="0">
                <a:latin typeface="Calibri"/>
                <a:cs typeface="Calibri"/>
              </a:rPr>
              <a:t>A </a:t>
            </a:r>
            <a:r>
              <a:rPr sz="4800" spc="-5" dirty="0">
                <a:latin typeface="Calibri"/>
                <a:cs typeface="Calibri"/>
              </a:rPr>
              <a:t>s</a:t>
            </a:r>
            <a:r>
              <a:rPr sz="4800" dirty="0">
                <a:latin typeface="Calibri"/>
                <a:cs typeface="Calibri"/>
              </a:rPr>
              <a:t>e </a:t>
            </a:r>
            <a:r>
              <a:rPr sz="4800" spc="-45" dirty="0">
                <a:latin typeface="Calibri"/>
                <a:cs typeface="Calibri"/>
              </a:rPr>
              <a:t>r</a:t>
            </a:r>
            <a:r>
              <a:rPr sz="4800" dirty="0">
                <a:latin typeface="Calibri"/>
                <a:cs typeface="Calibri"/>
              </a:rPr>
              <a:t>éali</a:t>
            </a:r>
            <a:r>
              <a:rPr sz="4800" spc="-15" dirty="0">
                <a:latin typeface="Calibri"/>
                <a:cs typeface="Calibri"/>
              </a:rPr>
              <a:t>s</a:t>
            </a:r>
            <a:r>
              <a:rPr sz="4800" dirty="0">
                <a:latin typeface="Calibri"/>
                <a:cs typeface="Calibri"/>
              </a:rPr>
              <a:t>e </a:t>
            </a:r>
            <a:r>
              <a:rPr sz="4800" spc="-5" dirty="0">
                <a:latin typeface="Calibri"/>
                <a:cs typeface="Calibri"/>
              </a:rPr>
              <a:t>pa</a:t>
            </a:r>
            <a:r>
              <a:rPr sz="4800" dirty="0">
                <a:latin typeface="Calibri"/>
                <a:cs typeface="Calibri"/>
              </a:rPr>
              <a:t>r</a:t>
            </a:r>
            <a:r>
              <a:rPr sz="4800" spc="10" dirty="0">
                <a:latin typeface="Calibri"/>
                <a:cs typeface="Calibri"/>
              </a:rPr>
              <a:t> </a:t>
            </a:r>
            <a:r>
              <a:rPr sz="4800" b="1" dirty="0" smtClean="0">
                <a:latin typeface="Calibri"/>
                <a:cs typeface="Calibri"/>
              </a:rPr>
              <a:t>3</a:t>
            </a:r>
            <a:r>
              <a:rPr lang="fr-FR" sz="4800" dirty="0" smtClean="0">
                <a:latin typeface="Calibri"/>
                <a:cs typeface="Calibri"/>
              </a:rPr>
              <a:t> </a:t>
            </a:r>
            <a:r>
              <a:rPr sz="4400" spc="-20" dirty="0" smtClean="0">
                <a:latin typeface="Calibri"/>
                <a:cs typeface="Calibri"/>
              </a:rPr>
              <a:t>mé</a:t>
            </a:r>
            <a:r>
              <a:rPr sz="4400" spc="-40" dirty="0" smtClean="0">
                <a:latin typeface="Calibri"/>
                <a:cs typeface="Calibri"/>
              </a:rPr>
              <a:t>c</a:t>
            </a:r>
            <a:r>
              <a:rPr sz="4400" dirty="0" smtClean="0">
                <a:latin typeface="Calibri"/>
                <a:cs typeface="Calibri"/>
              </a:rPr>
              <a:t>an</a:t>
            </a:r>
            <a:r>
              <a:rPr sz="4400" spc="-10" dirty="0" smtClean="0">
                <a:latin typeface="Calibri"/>
                <a:cs typeface="Calibri"/>
              </a:rPr>
              <a:t>i</a:t>
            </a:r>
            <a:r>
              <a:rPr sz="4400" spc="-25" dirty="0" smtClean="0">
                <a:latin typeface="Calibri"/>
                <a:cs typeface="Calibri"/>
              </a:rPr>
              <a:t>smes</a:t>
            </a:r>
            <a:r>
              <a:rPr sz="4400" spc="-10" dirty="0" smtClean="0">
                <a:latin typeface="Calibri"/>
                <a:cs typeface="Calibri"/>
              </a:rPr>
              <a:t>:</a:t>
            </a:r>
            <a:endParaRPr lang="fr-FR" sz="4400" dirty="0" smtClean="0">
              <a:latin typeface="Calibri"/>
              <a:cs typeface="Calibri"/>
            </a:endParaRPr>
          </a:p>
          <a:p>
            <a:pPr marL="812800" lvl="1" indent="-342900" algn="just">
              <a:buFont typeface="Arial"/>
              <a:buChar char="•"/>
              <a:tabLst>
                <a:tab pos="356235" algn="l"/>
              </a:tabLst>
            </a:pPr>
            <a:r>
              <a:rPr lang="fr-FR" sz="4400" i="1" spc="-20" dirty="0" smtClean="0">
                <a:latin typeface="Calibri"/>
                <a:cs typeface="Calibri"/>
              </a:rPr>
              <a:t>N</a:t>
            </a:r>
            <a:r>
              <a:rPr sz="4400" i="1" spc="-20" dirty="0" smtClean="0">
                <a:latin typeface="Calibri"/>
                <a:cs typeface="Calibri"/>
              </a:rPr>
              <a:t>e</a:t>
            </a:r>
            <a:r>
              <a:rPr sz="4400" i="1" spc="5" dirty="0" smtClean="0">
                <a:latin typeface="Calibri"/>
                <a:cs typeface="Calibri"/>
              </a:rPr>
              <a:t>r</a:t>
            </a:r>
            <a:r>
              <a:rPr sz="4400" i="1" spc="-15" dirty="0" smtClean="0">
                <a:latin typeface="Calibri"/>
                <a:cs typeface="Calibri"/>
              </a:rPr>
              <a:t>veux</a:t>
            </a:r>
            <a:r>
              <a:rPr lang="fr-FR" sz="4400" i="1" spc="-15" dirty="0" smtClean="0">
                <a:latin typeface="Calibri"/>
                <a:cs typeface="Calibri"/>
              </a:rPr>
              <a:t>,</a:t>
            </a:r>
          </a:p>
          <a:p>
            <a:pPr marL="812800" lvl="1" indent="-342900" algn="just">
              <a:buFont typeface="Arial"/>
              <a:buChar char="•"/>
              <a:tabLst>
                <a:tab pos="356235" algn="l"/>
              </a:tabLst>
            </a:pPr>
            <a:r>
              <a:rPr sz="4400" i="1" spc="-20" dirty="0" err="1" smtClean="0">
                <a:latin typeface="Calibri"/>
                <a:cs typeface="Calibri"/>
              </a:rPr>
              <a:t>h</a:t>
            </a:r>
            <a:r>
              <a:rPr sz="4400" i="1" spc="-10" dirty="0" err="1" smtClean="0">
                <a:latin typeface="Calibri"/>
                <a:cs typeface="Calibri"/>
              </a:rPr>
              <a:t>o</a:t>
            </a:r>
            <a:r>
              <a:rPr sz="4400" i="1" spc="-15" dirty="0" err="1" smtClean="0">
                <a:latin typeface="Calibri"/>
                <a:cs typeface="Calibri"/>
              </a:rPr>
              <a:t>rmona</a:t>
            </a:r>
            <a:r>
              <a:rPr sz="4400" i="1" spc="-20" dirty="0" err="1" smtClean="0">
                <a:latin typeface="Calibri"/>
                <a:cs typeface="Calibri"/>
              </a:rPr>
              <a:t>u</a:t>
            </a:r>
            <a:r>
              <a:rPr sz="4400" i="1" spc="-15" dirty="0" err="1" smtClean="0">
                <a:latin typeface="Calibri"/>
                <a:cs typeface="Calibri"/>
              </a:rPr>
              <a:t>x</a:t>
            </a:r>
            <a:r>
              <a:rPr sz="4400" i="1" spc="-5" dirty="0" smtClean="0">
                <a:latin typeface="Calibri"/>
                <a:cs typeface="Calibri"/>
              </a:rPr>
              <a:t> </a:t>
            </a:r>
            <a:r>
              <a:rPr sz="4400" i="1" spc="-20" dirty="0" smtClean="0">
                <a:latin typeface="Calibri"/>
                <a:cs typeface="Calibri"/>
              </a:rPr>
              <a:t>(</a:t>
            </a:r>
            <a:r>
              <a:rPr sz="4400" i="1" spc="-20" dirty="0" err="1" smtClean="0">
                <a:latin typeface="Calibri"/>
                <a:cs typeface="Calibri"/>
              </a:rPr>
              <a:t>hum</a:t>
            </a:r>
            <a:r>
              <a:rPr sz="4400" i="1" spc="-10" dirty="0" err="1" smtClean="0">
                <a:latin typeface="Calibri"/>
                <a:cs typeface="Calibri"/>
              </a:rPr>
              <a:t>o</a:t>
            </a:r>
            <a:r>
              <a:rPr sz="4400" i="1" spc="-15" dirty="0" err="1" smtClean="0">
                <a:latin typeface="Calibri"/>
                <a:cs typeface="Calibri"/>
              </a:rPr>
              <a:t>raux</a:t>
            </a:r>
            <a:r>
              <a:rPr lang="fr-FR" sz="4400" i="1" spc="-15" dirty="0" smtClean="0">
                <a:latin typeface="Calibri"/>
                <a:cs typeface="Calibri"/>
              </a:rPr>
              <a:t>)</a:t>
            </a:r>
          </a:p>
          <a:p>
            <a:pPr marL="812800" lvl="1" indent="-342900" algn="just">
              <a:buFont typeface="Arial"/>
              <a:buChar char="•"/>
              <a:tabLst>
                <a:tab pos="356235" algn="l"/>
              </a:tabLst>
            </a:pPr>
            <a:r>
              <a:rPr sz="4400" i="1" spc="-35" dirty="0" smtClean="0">
                <a:latin typeface="Calibri"/>
                <a:cs typeface="Calibri"/>
              </a:rPr>
              <a:t>e</a:t>
            </a:r>
            <a:r>
              <a:rPr sz="4400" i="1" spc="-10" dirty="0" smtClean="0">
                <a:latin typeface="Calibri"/>
                <a:cs typeface="Calibri"/>
              </a:rPr>
              <a:t>t</a:t>
            </a:r>
            <a:r>
              <a:rPr sz="4400" i="1" spc="-5" dirty="0" smtClean="0">
                <a:latin typeface="Calibri"/>
                <a:cs typeface="Calibri"/>
              </a:rPr>
              <a:t> </a:t>
            </a:r>
            <a:r>
              <a:rPr sz="4400" i="1" spc="-15" dirty="0" err="1" smtClean="0">
                <a:latin typeface="Calibri"/>
                <a:cs typeface="Calibri"/>
              </a:rPr>
              <a:t>rénaux</a:t>
            </a:r>
            <a:r>
              <a:rPr sz="4400" i="1" spc="-15" dirty="0" smtClean="0">
                <a:latin typeface="Calibri"/>
                <a:cs typeface="Calibri"/>
              </a:rPr>
              <a:t>.</a:t>
            </a:r>
            <a:endParaRPr sz="4400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imag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4800" y="914400"/>
            <a:ext cx="8522733" cy="5867400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1727555" y="228600"/>
            <a:ext cx="588494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400" b="1" spc="-5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Régulation ne</a:t>
            </a:r>
            <a:r>
              <a:rPr lang="fr-FR" sz="4400" b="1" spc="4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</a:t>
            </a:r>
            <a:r>
              <a:rPr lang="fr-FR" sz="4400" b="1" spc="-5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</a:t>
            </a:r>
            <a:r>
              <a:rPr lang="fr-FR" sz="4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euse.</a:t>
            </a:r>
            <a:endParaRPr lang="fr-FR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35940" y="685801"/>
            <a:ext cx="8072119" cy="3886199"/>
          </a:xfrm>
        </p:spPr>
        <p:txBody>
          <a:bodyPr/>
          <a:lstStyle/>
          <a:p>
            <a:pPr marL="457200" indent="-457200" algn="just">
              <a:buFont typeface="+mj-lt"/>
              <a:buAutoNum type="arabicPeriod"/>
            </a:pPr>
            <a:r>
              <a:rPr lang="fr-FR" dirty="0" smtClean="0">
                <a:latin typeface="Arial" pitchFamily="34" charset="0"/>
                <a:cs typeface="Arial" pitchFamily="34" charset="0"/>
              </a:rPr>
              <a:t>le bulbe rachidien est innervé par des fibres nerveuses (</a:t>
            </a:r>
            <a:r>
              <a:rPr lang="fr-FR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nerf de Héring, nerf de Cyon</a:t>
            </a:r>
            <a:r>
              <a:rPr lang="fr-FR" dirty="0" smtClean="0">
                <a:latin typeface="Arial" pitchFamily="34" charset="0"/>
                <a:cs typeface="Arial" pitchFamily="34" charset="0"/>
              </a:rPr>
              <a:t>) provenant des barorécepteurs de l'aorte et des sinus carotidiens.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fr-FR" dirty="0" smtClean="0">
                <a:latin typeface="Arial" pitchFamily="34" charset="0"/>
                <a:cs typeface="Arial" pitchFamily="34" charset="0"/>
              </a:rPr>
              <a:t>le cœur est innervé par des fibres nerveuses parasympathiques (nerf X) provenant du bulbe rachidien: </a:t>
            </a:r>
            <a:r>
              <a:rPr lang="fr-FR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ces fibres ont un effet inhibiteur de la fréquence cardiaque.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fr-FR" dirty="0" smtClean="0">
                <a:latin typeface="Arial" pitchFamily="34" charset="0"/>
                <a:cs typeface="Arial" pitchFamily="34" charset="0"/>
              </a:rPr>
              <a:t>le cœur est aussi innervé par des fibres nerveuses sympathiques provenant du bulbe rachidien : </a:t>
            </a:r>
            <a:r>
              <a:rPr lang="fr-FR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ces fibres ont un effet accélérateur de la fréquence cardiaque.</a:t>
            </a:r>
          </a:p>
          <a:p>
            <a:r>
              <a:rPr lang="fr-FR" dirty="0" smtClean="0"/>
              <a:t> </a:t>
            </a:r>
          </a:p>
          <a:p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152400" y="5054025"/>
            <a:ext cx="8839200" cy="584775"/>
          </a:xfrm>
          <a:prstGeom prst="rect">
            <a:avLst/>
          </a:prstGeom>
          <a:ln w="76200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Il s'agit d'une boucle de régulation nerveuse.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final_56df09417e04f6.66343305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520400"/>
            <a:ext cx="9144000" cy="58172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918</Words>
  <Application>Microsoft Office PowerPoint</Application>
  <PresentationFormat>Affichage à l'écran (4:3)</PresentationFormat>
  <Paragraphs>145</Paragraphs>
  <Slides>34</Slides>
  <Notes>34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34</vt:i4>
      </vt:variant>
    </vt:vector>
  </HeadingPairs>
  <TitlesOfParts>
    <vt:vector size="35" baseType="lpstr">
      <vt:lpstr>Office Theme</vt:lpstr>
      <vt:lpstr>Diapositive 1</vt:lpstr>
      <vt:lpstr>Plan.</vt:lpstr>
      <vt:lpstr>Qu’est ce que la pression arterielle?</vt:lpstr>
      <vt:lpstr>Diapositive 4</vt:lpstr>
      <vt:lpstr>Diapositive 5</vt:lpstr>
      <vt:lpstr>les mécanismes de la régulation de la pression artérielle.</vt:lpstr>
      <vt:lpstr>Diapositive 7</vt:lpstr>
      <vt:lpstr>Diapositive 8</vt:lpstr>
      <vt:lpstr>Diapositive 9</vt:lpstr>
      <vt:lpstr>Diapositive 10</vt:lpstr>
      <vt:lpstr>Rappel physiologique. </vt:lpstr>
      <vt:lpstr>Paroi vasculaire.</vt:lpstr>
      <vt:lpstr>Rappel physiologique. </vt:lpstr>
      <vt:lpstr>Rappel physiologique. </vt:lpstr>
      <vt:lpstr>Régulation hormonale.</vt:lpstr>
      <vt:lpstr>Régulation rénale.</vt:lpstr>
      <vt:lpstr>Diapositive 17</vt:lpstr>
      <vt:lpstr>Diapositive 18</vt:lpstr>
      <vt:lpstr>Diapositive 19</vt:lpstr>
      <vt:lpstr>Diapositive 20</vt:lpstr>
      <vt:lpstr>Diapositive 21</vt:lpstr>
      <vt:lpstr>HTA primitive ou essentielle.</vt:lpstr>
      <vt:lpstr>Pathogenèse.</vt:lpstr>
      <vt:lpstr>HTA secondaire.</vt:lpstr>
      <vt:lpstr>HTA secondaire rénale.</vt:lpstr>
      <vt:lpstr>HTA secondaire rénale.</vt:lpstr>
      <vt:lpstr>Diapositive 27</vt:lpstr>
      <vt:lpstr>HTA secondaire d’origine endocrinienne.</vt:lpstr>
      <vt:lpstr>HTA secondaire d’origine endocrinienne.</vt:lpstr>
      <vt:lpstr>Diapositive 30</vt:lpstr>
      <vt:lpstr>Diapositive 31</vt:lpstr>
      <vt:lpstr>Les complications de l’HTA.</vt:lpstr>
      <vt:lpstr>L’HTA facteur de risque.</vt:lpstr>
      <vt:lpstr>Conclusion.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2020-03-24T16:40:45Z</dcterms:created>
  <dcterms:modified xsi:type="dcterms:W3CDTF">2020-03-24T16:41:28Z</dcterms:modified>
</cp:coreProperties>
</file>